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Lst>
  <p:sldSz cx="18288000" cy="10287000"/>
  <p:notesSz cx="7772400" cy="100584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2" d="100"/>
          <a:sy n="32" d="100"/>
        </p:scale>
        <p:origin x="19"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789D7F34-46B4-420F-B52D-70B837530809}" type="slidenum">
              <a:t>‹N°›</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7" name="PlaceHolder 2"/>
          <p:cNvSpPr>
            <a:spLocks noGrp="1"/>
          </p:cNvSpPr>
          <p:nvPr>
            <p:ph/>
          </p:nvPr>
        </p:nvSpPr>
        <p:spPr>
          <a:xfrm>
            <a:off x="914400" y="2406960"/>
            <a:ext cx="1645884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8" name="PlaceHolder 3"/>
          <p:cNvSpPr>
            <a:spLocks noGrp="1"/>
          </p:cNvSpPr>
          <p:nvPr>
            <p:ph/>
          </p:nvPr>
        </p:nvSpPr>
        <p:spPr>
          <a:xfrm>
            <a:off x="914400" y="5523120"/>
            <a:ext cx="1645884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01B8F90C-B97E-4A2B-A785-DC843DB73E77}" type="slidenum">
              <a:t>‹N°›</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0" name="PlaceHolder 2"/>
          <p:cNvSpPr>
            <a:spLocks noGrp="1"/>
          </p:cNvSpPr>
          <p:nvPr>
            <p:ph/>
          </p:nvPr>
        </p:nvSpPr>
        <p:spPr>
          <a:xfrm>
            <a:off x="914400" y="2406960"/>
            <a:ext cx="803160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1" name="PlaceHolder 3"/>
          <p:cNvSpPr>
            <a:spLocks noGrp="1"/>
          </p:cNvSpPr>
          <p:nvPr>
            <p:ph/>
          </p:nvPr>
        </p:nvSpPr>
        <p:spPr>
          <a:xfrm>
            <a:off x="9348120" y="2406960"/>
            <a:ext cx="803160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2" name="PlaceHolder 4"/>
          <p:cNvSpPr>
            <a:spLocks noGrp="1"/>
          </p:cNvSpPr>
          <p:nvPr>
            <p:ph/>
          </p:nvPr>
        </p:nvSpPr>
        <p:spPr>
          <a:xfrm>
            <a:off x="914400" y="5523120"/>
            <a:ext cx="803160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3" name="PlaceHolder 5"/>
          <p:cNvSpPr>
            <a:spLocks noGrp="1"/>
          </p:cNvSpPr>
          <p:nvPr>
            <p:ph/>
          </p:nvPr>
        </p:nvSpPr>
        <p:spPr>
          <a:xfrm>
            <a:off x="9348120" y="5523120"/>
            <a:ext cx="803160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72D11286-B78A-4B09-B8EF-42DF6354D29E}" type="slidenum">
              <a:t>‹N°›</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5" name="PlaceHolder 2"/>
          <p:cNvSpPr>
            <a:spLocks noGrp="1"/>
          </p:cNvSpPr>
          <p:nvPr>
            <p:ph/>
          </p:nvPr>
        </p:nvSpPr>
        <p:spPr>
          <a:xfrm>
            <a:off x="914400" y="2406960"/>
            <a:ext cx="529956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6" name="PlaceHolder 3"/>
          <p:cNvSpPr>
            <a:spLocks noGrp="1"/>
          </p:cNvSpPr>
          <p:nvPr>
            <p:ph/>
          </p:nvPr>
        </p:nvSpPr>
        <p:spPr>
          <a:xfrm>
            <a:off x="6479280" y="2406960"/>
            <a:ext cx="529956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7" name="PlaceHolder 4"/>
          <p:cNvSpPr>
            <a:spLocks noGrp="1"/>
          </p:cNvSpPr>
          <p:nvPr>
            <p:ph/>
          </p:nvPr>
        </p:nvSpPr>
        <p:spPr>
          <a:xfrm>
            <a:off x="12044160" y="2406960"/>
            <a:ext cx="529956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8" name="PlaceHolder 5"/>
          <p:cNvSpPr>
            <a:spLocks noGrp="1"/>
          </p:cNvSpPr>
          <p:nvPr>
            <p:ph/>
          </p:nvPr>
        </p:nvSpPr>
        <p:spPr>
          <a:xfrm>
            <a:off x="914400" y="5523120"/>
            <a:ext cx="529956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9" name="PlaceHolder 6"/>
          <p:cNvSpPr>
            <a:spLocks noGrp="1"/>
          </p:cNvSpPr>
          <p:nvPr>
            <p:ph/>
          </p:nvPr>
        </p:nvSpPr>
        <p:spPr>
          <a:xfrm>
            <a:off x="6479280" y="5523120"/>
            <a:ext cx="529956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40" name="PlaceHolder 7"/>
          <p:cNvSpPr>
            <a:spLocks noGrp="1"/>
          </p:cNvSpPr>
          <p:nvPr>
            <p:ph/>
          </p:nvPr>
        </p:nvSpPr>
        <p:spPr>
          <a:xfrm>
            <a:off x="12044160" y="5523120"/>
            <a:ext cx="529956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090DAB9C-122F-4ED9-BE46-03A056D8639F}" type="slidenum">
              <a:t>‹N°›</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 name="PlaceHolder 2"/>
          <p:cNvSpPr>
            <a:spLocks noGrp="1"/>
          </p:cNvSpPr>
          <p:nvPr>
            <p:ph type="subTitle"/>
          </p:nvPr>
        </p:nvSpPr>
        <p:spPr>
          <a:xfrm>
            <a:off x="914400" y="2406960"/>
            <a:ext cx="16458840" cy="59659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2"/>
          </p:nvPr>
        </p:nvSpPr>
        <p:spPr/>
        <p:txBody>
          <a:bodyPr/>
          <a:lstStyle/>
          <a:p>
            <a:r>
              <a:t>Footer</a:t>
            </a:r>
          </a:p>
        </p:txBody>
      </p:sp>
      <p:sp>
        <p:nvSpPr>
          <p:cNvPr id="2" name="PlaceHolder 4"/>
          <p:cNvSpPr>
            <a:spLocks noGrp="1"/>
          </p:cNvSpPr>
          <p:nvPr>
            <p:ph type="sldNum" idx="3"/>
          </p:nvPr>
        </p:nvSpPr>
        <p:spPr/>
        <p:txBody>
          <a:bodyPr/>
          <a:lstStyle/>
          <a:p>
            <a:fld id="{6208431D-7AF3-4A05-BFB6-E9948E58A0C0}" type="slidenum">
              <a:t>‹N°›</a:t>
            </a:fld>
            <a:endParaRPr/>
          </a:p>
        </p:txBody>
      </p:sp>
      <p:sp>
        <p:nvSpPr>
          <p:cNvPr id="3" name="PlaceHolder 5"/>
          <p:cNvSpPr>
            <a:spLocks noGrp="1"/>
          </p:cNvSpPr>
          <p:nvPr>
            <p:ph type="dt" idx="1"/>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 name="PlaceHolder 2"/>
          <p:cNvSpPr>
            <a:spLocks noGrp="1"/>
          </p:cNvSpPr>
          <p:nvPr>
            <p:ph/>
          </p:nvPr>
        </p:nvSpPr>
        <p:spPr>
          <a:xfrm>
            <a:off x="914400" y="2406960"/>
            <a:ext cx="16458840" cy="59659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160203D5-8370-43A2-9C84-1E46767E92BB}" type="slidenum">
              <a:t>‹N°›</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0" name="PlaceHolder 2"/>
          <p:cNvSpPr>
            <a:spLocks noGrp="1"/>
          </p:cNvSpPr>
          <p:nvPr>
            <p:ph/>
          </p:nvPr>
        </p:nvSpPr>
        <p:spPr>
          <a:xfrm>
            <a:off x="914400" y="2406960"/>
            <a:ext cx="8031600" cy="59659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11" name="PlaceHolder 3"/>
          <p:cNvSpPr>
            <a:spLocks noGrp="1"/>
          </p:cNvSpPr>
          <p:nvPr>
            <p:ph/>
          </p:nvPr>
        </p:nvSpPr>
        <p:spPr>
          <a:xfrm>
            <a:off x="9348120" y="2406960"/>
            <a:ext cx="8031600" cy="59659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BCF54D41-13C6-44C8-A6A5-BF9EF3623FC7}" type="slidenum">
              <a:t>‹N°›</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6BEF0D95-63E8-4D9A-A84C-5B4C51081C1D}" type="slidenum">
              <a:t>‹N°›</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914400" y="410400"/>
            <a:ext cx="16458840" cy="79628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868A6451-AE79-426F-971F-A924584DD81E}" type="slidenum">
              <a:t>‹N°›</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5" name="PlaceHolder 2"/>
          <p:cNvSpPr>
            <a:spLocks noGrp="1"/>
          </p:cNvSpPr>
          <p:nvPr>
            <p:ph/>
          </p:nvPr>
        </p:nvSpPr>
        <p:spPr>
          <a:xfrm>
            <a:off x="914400" y="2406960"/>
            <a:ext cx="803160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16" name="PlaceHolder 3"/>
          <p:cNvSpPr>
            <a:spLocks noGrp="1"/>
          </p:cNvSpPr>
          <p:nvPr>
            <p:ph/>
          </p:nvPr>
        </p:nvSpPr>
        <p:spPr>
          <a:xfrm>
            <a:off x="9348120" y="2406960"/>
            <a:ext cx="8031600" cy="59659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17" name="PlaceHolder 4"/>
          <p:cNvSpPr>
            <a:spLocks noGrp="1"/>
          </p:cNvSpPr>
          <p:nvPr>
            <p:ph/>
          </p:nvPr>
        </p:nvSpPr>
        <p:spPr>
          <a:xfrm>
            <a:off x="914400" y="5523120"/>
            <a:ext cx="803160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2E1D0C73-65E7-4937-AE8E-940E0E8EC005}" type="slidenum">
              <a:t>‹N°›</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9" name="PlaceHolder 2"/>
          <p:cNvSpPr>
            <a:spLocks noGrp="1"/>
          </p:cNvSpPr>
          <p:nvPr>
            <p:ph/>
          </p:nvPr>
        </p:nvSpPr>
        <p:spPr>
          <a:xfrm>
            <a:off x="914400" y="2406960"/>
            <a:ext cx="8031600" cy="59659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0" name="PlaceHolder 3"/>
          <p:cNvSpPr>
            <a:spLocks noGrp="1"/>
          </p:cNvSpPr>
          <p:nvPr>
            <p:ph/>
          </p:nvPr>
        </p:nvSpPr>
        <p:spPr>
          <a:xfrm>
            <a:off x="9348120" y="2406960"/>
            <a:ext cx="803160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1" name="PlaceHolder 4"/>
          <p:cNvSpPr>
            <a:spLocks noGrp="1"/>
          </p:cNvSpPr>
          <p:nvPr>
            <p:ph/>
          </p:nvPr>
        </p:nvSpPr>
        <p:spPr>
          <a:xfrm>
            <a:off x="9348120" y="5523120"/>
            <a:ext cx="803160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A71EBCAF-08B4-4D42-9B2C-DD24E883710C}" type="slidenum">
              <a:t>‹N°›</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3" name="PlaceHolder 2"/>
          <p:cNvSpPr>
            <a:spLocks noGrp="1"/>
          </p:cNvSpPr>
          <p:nvPr>
            <p:ph/>
          </p:nvPr>
        </p:nvSpPr>
        <p:spPr>
          <a:xfrm>
            <a:off x="914400" y="2406960"/>
            <a:ext cx="803160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4" name="PlaceHolder 3"/>
          <p:cNvSpPr>
            <a:spLocks noGrp="1"/>
          </p:cNvSpPr>
          <p:nvPr>
            <p:ph/>
          </p:nvPr>
        </p:nvSpPr>
        <p:spPr>
          <a:xfrm>
            <a:off x="9348120" y="2406960"/>
            <a:ext cx="803160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5" name="PlaceHolder 4"/>
          <p:cNvSpPr>
            <a:spLocks noGrp="1"/>
          </p:cNvSpPr>
          <p:nvPr>
            <p:ph/>
          </p:nvPr>
        </p:nvSpPr>
        <p:spPr>
          <a:xfrm>
            <a:off x="914400" y="5523120"/>
            <a:ext cx="1645884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8D5C226A-3D61-4F4E-899D-B9B0160CA45D}" type="slidenum">
              <a:t>‹N°›</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dt" idx="1"/>
          </p:nvPr>
        </p:nvSpPr>
        <p:spPr>
          <a:xfrm>
            <a:off x="457200" y="6356520"/>
            <a:ext cx="2133360" cy="364680"/>
          </a:xfrm>
          <a:prstGeom prst="rect">
            <a:avLst/>
          </a:prstGeom>
          <a:noFill/>
          <a:ln w="0">
            <a:noFill/>
          </a:ln>
        </p:spPr>
        <p:txBody>
          <a:bodyPr anchor="ctr">
            <a:noAutofit/>
          </a:bodyPr>
          <a:lstStyle>
            <a:lvl1pPr>
              <a:lnSpc>
                <a:spcPct val="100000"/>
              </a:lnSpc>
              <a:buNone/>
              <a:defRPr lang="en-US" sz="1200" b="0" strike="noStrike" spc="-1">
                <a:solidFill>
                  <a:srgbClr val="8B8B8B"/>
                </a:solidFill>
                <a:latin typeface="Calibri"/>
              </a:defRPr>
            </a:lvl1pPr>
          </a:lstStyle>
          <a:p>
            <a:pPr>
              <a:lnSpc>
                <a:spcPct val="100000"/>
              </a:lnSpc>
              <a:buNone/>
            </a:pPr>
            <a:r>
              <a:rPr lang="en-US" sz="1200" b="0" strike="noStrike" spc="-1">
                <a:solidFill>
                  <a:srgbClr val="8B8B8B"/>
                </a:solidFill>
                <a:latin typeface="Calibri"/>
              </a:rPr>
              <a:t>&lt;date/time&gt;</a:t>
            </a:r>
            <a:endParaRPr lang="en-US" sz="1200" b="0" strike="noStrike" spc="-1">
              <a:latin typeface="Times New Roman"/>
            </a:endParaRPr>
          </a:p>
        </p:txBody>
      </p:sp>
      <p:sp>
        <p:nvSpPr>
          <p:cNvPr id="6" name="PlaceHolder 2"/>
          <p:cNvSpPr>
            <a:spLocks noGrp="1"/>
          </p:cNvSpPr>
          <p:nvPr>
            <p:ph type="ftr" idx="2"/>
          </p:nvPr>
        </p:nvSpPr>
        <p:spPr>
          <a:xfrm>
            <a:off x="3124080" y="6356520"/>
            <a:ext cx="2895120" cy="364680"/>
          </a:xfrm>
          <a:prstGeom prst="rect">
            <a:avLst/>
          </a:prstGeom>
          <a:noFill/>
          <a:ln w="0">
            <a:noFill/>
          </a:ln>
        </p:spPr>
        <p:txBody>
          <a:bodyPr anchor="ctr">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2" name="PlaceHolder 3"/>
          <p:cNvSpPr>
            <a:spLocks noGrp="1"/>
          </p:cNvSpPr>
          <p:nvPr>
            <p:ph type="sldNum" idx="3"/>
          </p:nvPr>
        </p:nvSpPr>
        <p:spPr>
          <a:xfrm>
            <a:off x="6553080" y="6356520"/>
            <a:ext cx="2133360" cy="364680"/>
          </a:xfrm>
          <a:prstGeom prst="rect">
            <a:avLst/>
          </a:prstGeom>
          <a:noFill/>
          <a:ln w="0">
            <a:noFill/>
          </a:ln>
        </p:spPr>
        <p:txBody>
          <a:bodyPr anchor="ctr">
            <a:noAutofit/>
          </a:bodyPr>
          <a:lstStyle>
            <a:lvl1pPr algn="r">
              <a:lnSpc>
                <a:spcPct val="100000"/>
              </a:lnSpc>
              <a:buNone/>
              <a:defRPr lang="en-US" sz="1200" b="0" strike="noStrike" spc="-1">
                <a:solidFill>
                  <a:srgbClr val="8B8B8B"/>
                </a:solidFill>
                <a:latin typeface="Calibri"/>
              </a:defRPr>
            </a:lvl1pPr>
          </a:lstStyle>
          <a:p>
            <a:pPr algn="r">
              <a:lnSpc>
                <a:spcPct val="100000"/>
              </a:lnSpc>
              <a:buNone/>
            </a:pPr>
            <a:fld id="{E46EE258-F404-4D16-AC87-E0F616439AEB}" type="slidenum">
              <a:rPr lang="en-US" sz="1200" b="0" strike="noStrike" spc="-1">
                <a:solidFill>
                  <a:srgbClr val="8B8B8B"/>
                </a:solidFill>
                <a:latin typeface="Calibri"/>
              </a:rPr>
              <a:t>‹N°›</a:t>
            </a:fld>
            <a:endParaRPr lang="en-US" sz="1200" b="0" strike="noStrike" spc="-1">
              <a:latin typeface="Times New Roman"/>
            </a:endParaRPr>
          </a:p>
        </p:txBody>
      </p:sp>
      <p:sp>
        <p:nvSpPr>
          <p:cNvPr id="3" name="PlaceHolder 4"/>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r>
              <a:rPr lang="en-US" sz="1800" b="0" strike="noStrike" spc="-1">
                <a:solidFill>
                  <a:srgbClr val="000000"/>
                </a:solidFill>
                <a:latin typeface="Calibri"/>
              </a:rPr>
              <a:t>Click to edit the title text format</a:t>
            </a:r>
          </a:p>
        </p:txBody>
      </p:sp>
      <p:sp>
        <p:nvSpPr>
          <p:cNvPr id="4" name="PlaceHolder 5"/>
          <p:cNvSpPr>
            <a:spLocks noGrp="1"/>
          </p:cNvSpPr>
          <p:nvPr>
            <p:ph type="body"/>
          </p:nvPr>
        </p:nvSpPr>
        <p:spPr>
          <a:xfrm>
            <a:off x="914400" y="2406960"/>
            <a:ext cx="16458840" cy="596592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24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20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41" name="Group 2"/>
          <p:cNvGrpSpPr/>
          <p:nvPr/>
        </p:nvGrpSpPr>
        <p:grpSpPr>
          <a:xfrm>
            <a:off x="16298640" y="-858960"/>
            <a:ext cx="2037600" cy="11957760"/>
            <a:chOff x="16298640" y="-858960"/>
            <a:chExt cx="2037600" cy="11957760"/>
          </a:xfrm>
        </p:grpSpPr>
        <p:sp>
          <p:nvSpPr>
            <p:cNvPr id="42" name="Freeform 3"/>
            <p:cNvSpPr/>
            <p:nvPr/>
          </p:nvSpPr>
          <p:spPr>
            <a:xfrm rot="16200000">
              <a:off x="11392560" y="4155480"/>
              <a:ext cx="11957760" cy="1928880"/>
            </a:xfrm>
            <a:custGeom>
              <a:avLst/>
              <a:gdLst/>
              <a:ahLst/>
              <a:cxnLst/>
              <a:rect l="l" t="t" r="r" b="b"/>
              <a:pathLst>
                <a:path w="3149472" h="508135">
                  <a:moveTo>
                    <a:pt x="0" y="0"/>
                  </a:moveTo>
                  <a:lnTo>
                    <a:pt x="3149472" y="0"/>
                  </a:lnTo>
                  <a:lnTo>
                    <a:pt x="3149472" y="508135"/>
                  </a:lnTo>
                  <a:lnTo>
                    <a:pt x="0" y="508135"/>
                  </a:lnTo>
                  <a:close/>
                </a:path>
              </a:pathLst>
            </a:custGeom>
            <a:solidFill>
              <a:srgbClr val="145DA0"/>
            </a:solidFill>
            <a:ln w="0">
              <a:noFill/>
            </a:ln>
          </p:spPr>
          <p:style>
            <a:lnRef idx="0">
              <a:scrgbClr r="0" g="0" b="0"/>
            </a:lnRef>
            <a:fillRef idx="0">
              <a:scrgbClr r="0" g="0" b="0"/>
            </a:fillRef>
            <a:effectRef idx="0">
              <a:scrgbClr r="0" g="0" b="0"/>
            </a:effectRef>
            <a:fontRef idx="minor"/>
          </p:style>
        </p:sp>
        <p:sp>
          <p:nvSpPr>
            <p:cNvPr id="43" name="TextBox 4"/>
            <p:cNvSpPr/>
            <p:nvPr/>
          </p:nvSpPr>
          <p:spPr>
            <a:xfrm rot="16200000">
              <a:off x="11338560" y="4101120"/>
              <a:ext cx="11957760" cy="2037600"/>
            </a:xfrm>
            <a:prstGeom prst="rect">
              <a:avLst/>
            </a:prstGeom>
            <a:noFill/>
            <a:ln w="0">
              <a:noFill/>
            </a:ln>
          </p:spPr>
          <p:style>
            <a:lnRef idx="0">
              <a:scrgbClr r="0" g="0" b="0"/>
            </a:lnRef>
            <a:fillRef idx="0">
              <a:scrgbClr r="0" g="0" b="0"/>
            </a:fillRef>
            <a:effectRef idx="0">
              <a:scrgbClr r="0" g="0" b="0"/>
            </a:effectRef>
            <a:fontRef idx="minor"/>
          </p:style>
        </p:sp>
      </p:grpSp>
      <p:sp>
        <p:nvSpPr>
          <p:cNvPr id="44" name="Freeform 5"/>
          <p:cNvSpPr/>
          <p:nvPr/>
        </p:nvSpPr>
        <p:spPr>
          <a:xfrm>
            <a:off x="11208960" y="-1011240"/>
            <a:ext cx="2647440" cy="2647440"/>
          </a:xfrm>
          <a:custGeom>
            <a:avLst/>
            <a:gdLst/>
            <a:ahLst/>
            <a:cxnLst/>
            <a:rect l="l" t="t" r="r" b="b"/>
            <a:pathLst>
              <a:path w="2647750" h="2647750">
                <a:moveTo>
                  <a:pt x="0" y="0"/>
                </a:moveTo>
                <a:lnTo>
                  <a:pt x="2647750" y="0"/>
                </a:lnTo>
                <a:lnTo>
                  <a:pt x="2647750" y="2647750"/>
                </a:lnTo>
                <a:lnTo>
                  <a:pt x="0" y="2647750"/>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sp>
      <p:grpSp>
        <p:nvGrpSpPr>
          <p:cNvPr id="45" name="Group 6"/>
          <p:cNvGrpSpPr/>
          <p:nvPr/>
        </p:nvGrpSpPr>
        <p:grpSpPr>
          <a:xfrm>
            <a:off x="10378440" y="649440"/>
            <a:ext cx="7518960" cy="8987400"/>
            <a:chOff x="10378440" y="649440"/>
            <a:chExt cx="7518960" cy="8987400"/>
          </a:xfrm>
        </p:grpSpPr>
        <p:sp>
          <p:nvSpPr>
            <p:cNvPr id="46" name="Freeform 7"/>
            <p:cNvSpPr/>
            <p:nvPr/>
          </p:nvSpPr>
          <p:spPr>
            <a:xfrm>
              <a:off x="10378440" y="649440"/>
              <a:ext cx="7518960" cy="8987400"/>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sp>
      </p:grpSp>
      <p:sp>
        <p:nvSpPr>
          <p:cNvPr id="47" name="Freeform 8"/>
          <p:cNvSpPr/>
          <p:nvPr/>
        </p:nvSpPr>
        <p:spPr>
          <a:xfrm>
            <a:off x="1573920" y="1146240"/>
            <a:ext cx="846000" cy="980640"/>
          </a:xfrm>
          <a:custGeom>
            <a:avLst/>
            <a:gdLst/>
            <a:ahLst/>
            <a:cxnLst/>
            <a:rect l="l" t="t" r="r" b="b"/>
            <a:pathLst>
              <a:path w="846187" h="981086">
                <a:moveTo>
                  <a:pt x="0" y="0"/>
                </a:moveTo>
                <a:lnTo>
                  <a:pt x="846186" y="0"/>
                </a:lnTo>
                <a:lnTo>
                  <a:pt x="846186" y="981086"/>
                </a:lnTo>
                <a:lnTo>
                  <a:pt x="0" y="981086"/>
                </a:lnTo>
                <a:lnTo>
                  <a:pt x="0" y="0"/>
                </a:lnTo>
                <a:close/>
              </a:path>
            </a:pathLst>
          </a:custGeom>
          <a:blipFill rotWithShape="0">
            <a:blip r:embed="rId4"/>
            <a:srcRect/>
            <a:stretch/>
          </a:blipFill>
          <a:ln w="0">
            <a:noFill/>
          </a:ln>
        </p:spPr>
        <p:style>
          <a:lnRef idx="0">
            <a:scrgbClr r="0" g="0" b="0"/>
          </a:lnRef>
          <a:fillRef idx="0">
            <a:scrgbClr r="0" g="0" b="0"/>
          </a:fillRef>
          <a:effectRef idx="0">
            <a:scrgbClr r="0" g="0" b="0"/>
          </a:effectRef>
          <a:fontRef idx="minor"/>
        </p:style>
      </p:sp>
      <p:sp>
        <p:nvSpPr>
          <p:cNvPr id="48" name="Freeform 9"/>
          <p:cNvSpPr/>
          <p:nvPr/>
        </p:nvSpPr>
        <p:spPr>
          <a:xfrm>
            <a:off x="-295200" y="8630640"/>
            <a:ext cx="2647440" cy="2647440"/>
          </a:xfrm>
          <a:custGeom>
            <a:avLst/>
            <a:gdLst/>
            <a:ahLst/>
            <a:cxnLst/>
            <a:rect l="l" t="t" r="r" b="b"/>
            <a:pathLst>
              <a:path w="2647750" h="2647750">
                <a:moveTo>
                  <a:pt x="0" y="0"/>
                </a:moveTo>
                <a:lnTo>
                  <a:pt x="2647750" y="0"/>
                </a:lnTo>
                <a:lnTo>
                  <a:pt x="2647750" y="2647751"/>
                </a:lnTo>
                <a:lnTo>
                  <a:pt x="0" y="2647751"/>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sp>
      <p:sp>
        <p:nvSpPr>
          <p:cNvPr id="49" name="TextBox 10"/>
          <p:cNvSpPr/>
          <p:nvPr/>
        </p:nvSpPr>
        <p:spPr>
          <a:xfrm>
            <a:off x="1573920" y="7036560"/>
            <a:ext cx="7913520" cy="473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3728"/>
              </a:lnSpc>
              <a:buNone/>
              <a:tabLst>
                <a:tab pos="0" algn="l"/>
              </a:tabLst>
            </a:pPr>
            <a:r>
              <a:rPr lang="en-US" sz="3030" b="0" strike="noStrike" spc="-1">
                <a:solidFill>
                  <a:srgbClr val="56AEFF"/>
                </a:solidFill>
                <a:latin typeface="DM Sans Italics"/>
              </a:rPr>
              <a:t>Presented by: GROUP 5</a:t>
            </a:r>
            <a:endParaRPr lang="en-US" sz="3030" b="0" strike="noStrike" spc="-1">
              <a:latin typeface="Arial"/>
            </a:endParaRPr>
          </a:p>
        </p:txBody>
      </p:sp>
      <p:sp>
        <p:nvSpPr>
          <p:cNvPr id="50" name="TextBox 11"/>
          <p:cNvSpPr/>
          <p:nvPr/>
        </p:nvSpPr>
        <p:spPr>
          <a:xfrm>
            <a:off x="1573920" y="3615480"/>
            <a:ext cx="10540080" cy="1791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7050"/>
              </a:lnSpc>
              <a:buNone/>
            </a:pPr>
            <a:r>
              <a:rPr lang="en-US" sz="5880" b="0" strike="noStrike" spc="-1">
                <a:solidFill>
                  <a:srgbClr val="FFFBFB"/>
                </a:solidFill>
                <a:latin typeface="Now Bold"/>
              </a:rPr>
              <a:t>BIOMETRIC STUDENT ATTENDANCE</a:t>
            </a:r>
            <a:endParaRPr lang="en-US" sz="588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6CA5A21-B7C5-3CB7-2251-C28BA61B2E6B}"/>
              </a:ext>
            </a:extLst>
          </p:cNvPr>
          <p:cNvSpPr/>
          <p:nvPr/>
        </p:nvSpPr>
        <p:spPr>
          <a:xfrm>
            <a:off x="0" y="0"/>
            <a:ext cx="18288000" cy="10287000"/>
          </a:xfrm>
          <a:prstGeom prst="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solidFill>
                <a:schemeClr val="bg1"/>
              </a:solidFill>
            </a:endParaRPr>
          </a:p>
        </p:txBody>
      </p:sp>
      <p:sp>
        <p:nvSpPr>
          <p:cNvPr id="193" name="Freeform 2"/>
          <p:cNvSpPr/>
          <p:nvPr/>
        </p:nvSpPr>
        <p:spPr>
          <a:xfrm rot="1313400">
            <a:off x="-4260960" y="6573600"/>
            <a:ext cx="9085320" cy="5368320"/>
          </a:xfrm>
          <a:custGeom>
            <a:avLst/>
            <a:gdLst/>
            <a:ahLst/>
            <a:cxnLst/>
            <a:rect l="l" t="t" r="r" b="b"/>
            <a:pathLst>
              <a:path w="9085628" h="5368780">
                <a:moveTo>
                  <a:pt x="0" y="0"/>
                </a:moveTo>
                <a:lnTo>
                  <a:pt x="9085628" y="0"/>
                </a:lnTo>
                <a:lnTo>
                  <a:pt x="9085628" y="5368780"/>
                </a:lnTo>
                <a:lnTo>
                  <a:pt x="0" y="5368780"/>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sp>
      <p:sp>
        <p:nvSpPr>
          <p:cNvPr id="194" name="Freeform 3"/>
          <p:cNvSpPr/>
          <p:nvPr/>
        </p:nvSpPr>
        <p:spPr>
          <a:xfrm rot="1313400">
            <a:off x="14330520" y="-1655640"/>
            <a:ext cx="9085320" cy="5368320"/>
          </a:xfrm>
          <a:custGeom>
            <a:avLst/>
            <a:gdLst/>
            <a:ahLst/>
            <a:cxnLst/>
            <a:rect l="l" t="t" r="r" b="b"/>
            <a:pathLst>
              <a:path w="9085628" h="5368780">
                <a:moveTo>
                  <a:pt x="0" y="0"/>
                </a:moveTo>
                <a:lnTo>
                  <a:pt x="9085629" y="0"/>
                </a:lnTo>
                <a:lnTo>
                  <a:pt x="9085629" y="5368780"/>
                </a:lnTo>
                <a:lnTo>
                  <a:pt x="0" y="5368780"/>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sp>
      <p:sp>
        <p:nvSpPr>
          <p:cNvPr id="195" name="Freeform 4"/>
          <p:cNvSpPr/>
          <p:nvPr/>
        </p:nvSpPr>
        <p:spPr>
          <a:xfrm>
            <a:off x="469800" y="4513320"/>
            <a:ext cx="1399320" cy="1399320"/>
          </a:xfrm>
          <a:custGeom>
            <a:avLst/>
            <a:gdLst/>
            <a:ahLst/>
            <a:cxnLst/>
            <a:rect l="l" t="t" r="r" b="b"/>
            <a:pathLst>
              <a:path w="1399568" h="1399568">
                <a:moveTo>
                  <a:pt x="0" y="0"/>
                </a:moveTo>
                <a:lnTo>
                  <a:pt x="1399568" y="0"/>
                </a:lnTo>
                <a:lnTo>
                  <a:pt x="1399568" y="1399568"/>
                </a:lnTo>
                <a:lnTo>
                  <a:pt x="0" y="1399568"/>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sp>
      <p:pic>
        <p:nvPicPr>
          <p:cNvPr id="2" name="Picture 4">
            <a:extLst>
              <a:ext uri="{FF2B5EF4-FFF2-40B4-BE49-F238E27FC236}">
                <a16:creationId xmlns:a16="http://schemas.microsoft.com/office/drawing/2014/main" id="{EE28FFEA-3D85-A22B-3D42-E825F485828D}"/>
              </a:ext>
            </a:extLst>
          </p:cNvPr>
          <p:cNvPicPr>
            <a:picLocks noChangeAspect="1"/>
          </p:cNvPicPr>
          <p:nvPr/>
        </p:nvPicPr>
        <p:blipFill>
          <a:blip r:embed="rId4"/>
          <a:stretch>
            <a:fillRect/>
          </a:stretch>
        </p:blipFill>
        <p:spPr bwMode="auto">
          <a:xfrm>
            <a:off x="4053604" y="255766"/>
            <a:ext cx="11047673" cy="991402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198" name="Freeform 2"/>
          <p:cNvSpPr/>
          <p:nvPr/>
        </p:nvSpPr>
        <p:spPr>
          <a:xfrm rot="1313400">
            <a:off x="-4260960" y="6573600"/>
            <a:ext cx="9085320" cy="5368320"/>
          </a:xfrm>
          <a:custGeom>
            <a:avLst/>
            <a:gdLst/>
            <a:ahLst/>
            <a:cxnLst/>
            <a:rect l="l" t="t" r="r" b="b"/>
            <a:pathLst>
              <a:path w="9085628" h="5368780">
                <a:moveTo>
                  <a:pt x="0" y="0"/>
                </a:moveTo>
                <a:lnTo>
                  <a:pt x="9085628" y="0"/>
                </a:lnTo>
                <a:lnTo>
                  <a:pt x="9085628" y="5368780"/>
                </a:lnTo>
                <a:lnTo>
                  <a:pt x="0" y="5368780"/>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sp>
      <p:sp>
        <p:nvSpPr>
          <p:cNvPr id="199" name="Freeform 3"/>
          <p:cNvSpPr/>
          <p:nvPr/>
        </p:nvSpPr>
        <p:spPr>
          <a:xfrm rot="1313400">
            <a:off x="14330520" y="-1655640"/>
            <a:ext cx="9085320" cy="5368320"/>
          </a:xfrm>
          <a:custGeom>
            <a:avLst/>
            <a:gdLst/>
            <a:ahLst/>
            <a:cxnLst/>
            <a:rect l="l" t="t" r="r" b="b"/>
            <a:pathLst>
              <a:path w="9085628" h="5368780">
                <a:moveTo>
                  <a:pt x="0" y="0"/>
                </a:moveTo>
                <a:lnTo>
                  <a:pt x="9085629" y="0"/>
                </a:lnTo>
                <a:lnTo>
                  <a:pt x="9085629" y="5368780"/>
                </a:lnTo>
                <a:lnTo>
                  <a:pt x="0" y="5368780"/>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sp>
      <p:sp>
        <p:nvSpPr>
          <p:cNvPr id="200" name="Freeform 4"/>
          <p:cNvSpPr/>
          <p:nvPr/>
        </p:nvSpPr>
        <p:spPr>
          <a:xfrm>
            <a:off x="0" y="474120"/>
            <a:ext cx="1399320" cy="1399320"/>
          </a:xfrm>
          <a:custGeom>
            <a:avLst/>
            <a:gdLst/>
            <a:ahLst/>
            <a:cxnLst/>
            <a:rect l="l" t="t" r="r" b="b"/>
            <a:pathLst>
              <a:path w="1399568" h="1399568">
                <a:moveTo>
                  <a:pt x="0" y="0"/>
                </a:moveTo>
                <a:lnTo>
                  <a:pt x="1399568" y="0"/>
                </a:lnTo>
                <a:lnTo>
                  <a:pt x="1399568" y="1399567"/>
                </a:lnTo>
                <a:lnTo>
                  <a:pt x="0" y="1399567"/>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sp>
      <p:sp>
        <p:nvSpPr>
          <p:cNvPr id="2" name="TextBox 6">
            <a:extLst>
              <a:ext uri="{FF2B5EF4-FFF2-40B4-BE49-F238E27FC236}">
                <a16:creationId xmlns:a16="http://schemas.microsoft.com/office/drawing/2014/main" id="{1961B1C0-2BF4-7F06-5D84-31A881AD7C68}"/>
              </a:ext>
            </a:extLst>
          </p:cNvPr>
          <p:cNvSpPr/>
          <p:nvPr/>
        </p:nvSpPr>
        <p:spPr>
          <a:xfrm>
            <a:off x="4631760" y="615600"/>
            <a:ext cx="8196840" cy="819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6452"/>
              </a:lnSpc>
              <a:buNone/>
              <a:tabLst>
                <a:tab pos="0" algn="l"/>
              </a:tabLst>
            </a:pPr>
            <a:r>
              <a:rPr lang="en-US" sz="5370" spc="-1" dirty="0">
                <a:solidFill>
                  <a:srgbClr val="FFFFFF"/>
                </a:solidFill>
                <a:latin typeface="DM Sans Bold"/>
              </a:rPr>
              <a:t>5</a:t>
            </a:r>
            <a:r>
              <a:rPr lang="en-US" sz="5370" b="0" strike="noStrike" spc="-1" dirty="0">
                <a:solidFill>
                  <a:srgbClr val="FFFFFF"/>
                </a:solidFill>
                <a:latin typeface="DM Sans Bold"/>
              </a:rPr>
              <a:t>- SEQUENCE DIAGRAM</a:t>
            </a:r>
            <a:endParaRPr lang="en-US" sz="5370" b="0" strike="noStrike" spc="-1" dirty="0">
              <a:latin typeface="Arial"/>
            </a:endParaRPr>
          </a:p>
        </p:txBody>
      </p:sp>
      <p:sp>
        <p:nvSpPr>
          <p:cNvPr id="4" name="ZoneTexte 3">
            <a:extLst>
              <a:ext uri="{FF2B5EF4-FFF2-40B4-BE49-F238E27FC236}">
                <a16:creationId xmlns:a16="http://schemas.microsoft.com/office/drawing/2014/main" id="{F182E878-EFEA-F1A8-5A27-67993E7C05F4}"/>
              </a:ext>
            </a:extLst>
          </p:cNvPr>
          <p:cNvSpPr txBox="1"/>
          <p:nvPr/>
        </p:nvSpPr>
        <p:spPr>
          <a:xfrm>
            <a:off x="1482674" y="2088476"/>
            <a:ext cx="14963177" cy="7417415"/>
          </a:xfrm>
          <a:prstGeom prst="rect">
            <a:avLst/>
          </a:prstGeom>
          <a:noFill/>
        </p:spPr>
        <p:txBody>
          <a:bodyPr wrap="square" rtlCol="0">
            <a:spAutoFit/>
          </a:bodyPr>
          <a:lstStyle/>
          <a:p>
            <a:endParaRPr lang="en-US" sz="2800" dirty="0">
              <a:solidFill>
                <a:schemeClr val="bg1"/>
              </a:solidFill>
              <a:latin typeface="ui-sans-serif"/>
            </a:endParaRPr>
          </a:p>
          <a:p>
            <a:r>
              <a:rPr lang="en-US" sz="2800" b="0" i="0" dirty="0">
                <a:solidFill>
                  <a:srgbClr val="ECECEC"/>
                </a:solidFill>
                <a:effectLst/>
                <a:latin typeface="ui-sans-serif"/>
              </a:rPr>
              <a:t>The sequence diagram outlines the sequential process of student attendance via the mobile app, covering actions from session initiation to record update. It details steps such as login, biometric data capture, verification, and backend processing, depicting communication pathways between system elements. This diagram offers insights into runtime behavior and ensures alignment with functional needs</a:t>
            </a:r>
            <a:endParaRPr lang="en-US" sz="2800" dirty="0">
              <a:solidFill>
                <a:schemeClr val="bg1"/>
              </a:solidFill>
              <a:latin typeface="ui-sans-serif"/>
            </a:endParaRPr>
          </a:p>
          <a:p>
            <a:endParaRPr lang="en-US" sz="2800" dirty="0">
              <a:solidFill>
                <a:schemeClr val="bg1"/>
              </a:solidFill>
              <a:latin typeface="ui-sans-serif"/>
            </a:endParaRPr>
          </a:p>
          <a:p>
            <a:endParaRPr lang="en-US" sz="2800" dirty="0">
              <a:solidFill>
                <a:schemeClr val="bg1"/>
              </a:solidFill>
              <a:latin typeface="ui-sans-serif"/>
            </a:endParaRPr>
          </a:p>
          <a:p>
            <a:endParaRPr lang="en-US" sz="2800" dirty="0">
              <a:solidFill>
                <a:schemeClr val="bg1"/>
              </a:solidFill>
              <a:latin typeface="ui-sans-serif"/>
            </a:endParaRPr>
          </a:p>
          <a:p>
            <a:endParaRPr lang="en-US" sz="2800" dirty="0">
              <a:solidFill>
                <a:schemeClr val="bg1"/>
              </a:solidFill>
              <a:latin typeface="ui-sans-serif"/>
            </a:endParaRPr>
          </a:p>
          <a:p>
            <a:endParaRPr lang="en-US" sz="2800" dirty="0">
              <a:solidFill>
                <a:schemeClr val="bg1"/>
              </a:solidFill>
              <a:latin typeface="ui-sans-serif"/>
            </a:endParaRPr>
          </a:p>
          <a:p>
            <a:endParaRPr lang="en-US" sz="2800" dirty="0">
              <a:solidFill>
                <a:schemeClr val="bg1"/>
              </a:solidFill>
              <a:latin typeface="ui-sans-serif"/>
            </a:endParaRPr>
          </a:p>
          <a:p>
            <a:endParaRPr lang="en-US" sz="2800" dirty="0">
              <a:solidFill>
                <a:schemeClr val="bg1"/>
              </a:solidFill>
              <a:latin typeface="ui-sans-serif"/>
            </a:endParaRPr>
          </a:p>
          <a:p>
            <a:endParaRPr lang="en-US" sz="2800" dirty="0">
              <a:solidFill>
                <a:schemeClr val="bg1"/>
              </a:solidFill>
              <a:latin typeface="ui-sans-serif"/>
            </a:endParaRPr>
          </a:p>
          <a:p>
            <a:endParaRPr lang="en-US" sz="2800" dirty="0">
              <a:solidFill>
                <a:schemeClr val="bg1"/>
              </a:solidFill>
              <a:latin typeface="ui-sans-serif"/>
            </a:endParaRPr>
          </a:p>
          <a:p>
            <a:endParaRPr lang="en-US" sz="2800" dirty="0">
              <a:solidFill>
                <a:schemeClr val="bg1"/>
              </a:solidFill>
              <a:latin typeface="ui-sans-serif"/>
            </a:endParaRPr>
          </a:p>
          <a:p>
            <a:endParaRPr lang="fr-FR" sz="2800" dirty="0">
              <a:solidFill>
                <a:schemeClr val="bg1"/>
              </a:solidFill>
              <a:latin typeface="ui-sans-serif"/>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05" name="Freeform 4"/>
          <p:cNvSpPr/>
          <p:nvPr/>
        </p:nvSpPr>
        <p:spPr>
          <a:xfrm>
            <a:off x="17259480" y="8127360"/>
            <a:ext cx="1802520" cy="1802520"/>
          </a:xfrm>
          <a:custGeom>
            <a:avLst/>
            <a:gdLst/>
            <a:ahLst/>
            <a:cxnLst/>
            <a:rect l="l" t="t" r="r" b="b"/>
            <a:pathLst>
              <a:path w="1802889" h="1802889">
                <a:moveTo>
                  <a:pt x="0" y="0"/>
                </a:moveTo>
                <a:lnTo>
                  <a:pt x="1802889" y="0"/>
                </a:lnTo>
                <a:lnTo>
                  <a:pt x="1802889" y="1802889"/>
                </a:lnTo>
                <a:lnTo>
                  <a:pt x="0" y="1802889"/>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sp>
      <p:sp>
        <p:nvSpPr>
          <p:cNvPr id="206" name="Freeform 5"/>
          <p:cNvSpPr/>
          <p:nvPr/>
        </p:nvSpPr>
        <p:spPr>
          <a:xfrm>
            <a:off x="9833400" y="-1033200"/>
            <a:ext cx="2292840" cy="2292840"/>
          </a:xfrm>
          <a:custGeom>
            <a:avLst/>
            <a:gdLst/>
            <a:ahLst/>
            <a:cxnLst/>
            <a:rect l="l" t="t" r="r" b="b"/>
            <a:pathLst>
              <a:path w="2293320" h="2293320">
                <a:moveTo>
                  <a:pt x="0" y="0"/>
                </a:moveTo>
                <a:lnTo>
                  <a:pt x="2293320" y="0"/>
                </a:lnTo>
                <a:lnTo>
                  <a:pt x="2293320" y="2293319"/>
                </a:lnTo>
                <a:lnTo>
                  <a:pt x="0" y="2293319"/>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sp>
      <p:grpSp>
        <p:nvGrpSpPr>
          <p:cNvPr id="211" name="Group 10"/>
          <p:cNvGrpSpPr/>
          <p:nvPr/>
        </p:nvGrpSpPr>
        <p:grpSpPr>
          <a:xfrm>
            <a:off x="-1542960" y="-199440"/>
            <a:ext cx="2760480" cy="10486080"/>
            <a:chOff x="-1542960" y="-199440"/>
            <a:chExt cx="2760480" cy="10486080"/>
          </a:xfrm>
        </p:grpSpPr>
        <p:sp>
          <p:nvSpPr>
            <p:cNvPr id="212" name="Freeform 11"/>
            <p:cNvSpPr/>
            <p:nvPr/>
          </p:nvSpPr>
          <p:spPr>
            <a:xfrm>
              <a:off x="-1542960" y="-54720"/>
              <a:ext cx="2760480" cy="10341360"/>
            </a:xfrm>
            <a:custGeom>
              <a:avLst/>
              <a:gdLst/>
              <a:ahLst/>
              <a:cxnLst/>
              <a:rect l="l" t="t" r="r" b="b"/>
              <a:pathLst>
                <a:path w="727107" h="2723752">
                  <a:moveTo>
                    <a:pt x="0" y="0"/>
                  </a:moveTo>
                  <a:lnTo>
                    <a:pt x="727107" y="0"/>
                  </a:lnTo>
                  <a:lnTo>
                    <a:pt x="727107" y="2723752"/>
                  </a:lnTo>
                  <a:lnTo>
                    <a:pt x="0" y="2723752"/>
                  </a:lnTo>
                  <a:close/>
                </a:path>
              </a:pathLst>
            </a:custGeom>
            <a:solidFill>
              <a:srgbClr val="145DA0"/>
            </a:solidFill>
            <a:ln w="0">
              <a:noFill/>
            </a:ln>
          </p:spPr>
          <p:style>
            <a:lnRef idx="0">
              <a:scrgbClr r="0" g="0" b="0"/>
            </a:lnRef>
            <a:fillRef idx="0">
              <a:scrgbClr r="0" g="0" b="0"/>
            </a:fillRef>
            <a:effectRef idx="0">
              <a:scrgbClr r="0" g="0" b="0"/>
            </a:effectRef>
            <a:fontRef idx="minor"/>
          </p:style>
        </p:sp>
        <p:sp>
          <p:nvSpPr>
            <p:cNvPr id="213" name="TextBox 12"/>
            <p:cNvSpPr/>
            <p:nvPr/>
          </p:nvSpPr>
          <p:spPr>
            <a:xfrm>
              <a:off x="-1542960" y="-199440"/>
              <a:ext cx="2760480" cy="10486080"/>
            </a:xfrm>
            <a:prstGeom prst="rect">
              <a:avLst/>
            </a:prstGeom>
            <a:noFill/>
            <a:ln w="0">
              <a:noFill/>
            </a:ln>
          </p:spPr>
          <p:style>
            <a:lnRef idx="0">
              <a:scrgbClr r="0" g="0" b="0"/>
            </a:lnRef>
            <a:fillRef idx="0">
              <a:scrgbClr r="0" g="0" b="0"/>
            </a:fillRef>
            <a:effectRef idx="0">
              <a:scrgbClr r="0" g="0" b="0"/>
            </a:effectRef>
            <a:fontRef idx="minor"/>
          </p:style>
        </p:sp>
      </p:grpSp>
      <p:pic>
        <p:nvPicPr>
          <p:cNvPr id="2" name="Picture 1">
            <a:extLst>
              <a:ext uri="{FF2B5EF4-FFF2-40B4-BE49-F238E27FC236}">
                <a16:creationId xmlns:a16="http://schemas.microsoft.com/office/drawing/2014/main" id="{2F5442B5-2A14-A474-D911-0C16E95042D6}"/>
              </a:ext>
            </a:extLst>
          </p:cNvPr>
          <p:cNvPicPr>
            <a:picLocks noChangeAspect="1"/>
          </p:cNvPicPr>
          <p:nvPr/>
        </p:nvPicPr>
        <p:blipFill>
          <a:blip r:embed="rId3"/>
          <a:stretch>
            <a:fillRect/>
          </a:stretch>
        </p:blipFill>
        <p:spPr>
          <a:xfrm>
            <a:off x="-668434" y="427182"/>
            <a:ext cx="18246069" cy="923283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30" name="Freeform 15"/>
          <p:cNvSpPr/>
          <p:nvPr/>
        </p:nvSpPr>
        <p:spPr>
          <a:xfrm>
            <a:off x="16804800" y="9074520"/>
            <a:ext cx="1714680" cy="1714680"/>
          </a:xfrm>
          <a:custGeom>
            <a:avLst/>
            <a:gdLst/>
            <a:ahLst/>
            <a:cxnLst/>
            <a:rect l="l" t="t" r="r" b="b"/>
            <a:pathLst>
              <a:path w="1715127" h="1715127">
                <a:moveTo>
                  <a:pt x="0" y="0"/>
                </a:moveTo>
                <a:lnTo>
                  <a:pt x="1715127" y="0"/>
                </a:lnTo>
                <a:lnTo>
                  <a:pt x="1715127" y="1715126"/>
                </a:lnTo>
                <a:lnTo>
                  <a:pt x="0" y="1715126"/>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sp>
      <p:sp>
        <p:nvSpPr>
          <p:cNvPr id="231" name="Freeform 16"/>
          <p:cNvSpPr/>
          <p:nvPr/>
        </p:nvSpPr>
        <p:spPr>
          <a:xfrm>
            <a:off x="-363600" y="-390240"/>
            <a:ext cx="1714680" cy="1714680"/>
          </a:xfrm>
          <a:custGeom>
            <a:avLst/>
            <a:gdLst/>
            <a:ahLst/>
            <a:cxnLst/>
            <a:rect l="l" t="t" r="r" b="b"/>
            <a:pathLst>
              <a:path w="1715127" h="1715127">
                <a:moveTo>
                  <a:pt x="0" y="0"/>
                </a:moveTo>
                <a:lnTo>
                  <a:pt x="1715127" y="0"/>
                </a:lnTo>
                <a:lnTo>
                  <a:pt x="1715127" y="1715127"/>
                </a:lnTo>
                <a:lnTo>
                  <a:pt x="0" y="1715127"/>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sp>
      <p:sp>
        <p:nvSpPr>
          <p:cNvPr id="232" name="Freeform 17"/>
          <p:cNvSpPr/>
          <p:nvPr/>
        </p:nvSpPr>
        <p:spPr>
          <a:xfrm>
            <a:off x="14398200" y="-136800"/>
            <a:ext cx="2988720" cy="570240"/>
          </a:xfrm>
          <a:custGeom>
            <a:avLst/>
            <a:gdLst/>
            <a:ahLst/>
            <a:cxnLst/>
            <a:rect l="l" t="t" r="r" b="b"/>
            <a:pathLst>
              <a:path w="2988937" h="570615">
                <a:moveTo>
                  <a:pt x="0" y="0"/>
                </a:moveTo>
                <a:lnTo>
                  <a:pt x="2988938" y="0"/>
                </a:lnTo>
                <a:lnTo>
                  <a:pt x="2988938" y="570616"/>
                </a:lnTo>
                <a:lnTo>
                  <a:pt x="0" y="570616"/>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sp>
      <p:sp>
        <p:nvSpPr>
          <p:cNvPr id="233" name="Freeform 18"/>
          <p:cNvSpPr/>
          <p:nvPr/>
        </p:nvSpPr>
        <p:spPr>
          <a:xfrm>
            <a:off x="901080" y="9923040"/>
            <a:ext cx="2988720" cy="570240"/>
          </a:xfrm>
          <a:custGeom>
            <a:avLst/>
            <a:gdLst/>
            <a:ahLst/>
            <a:cxnLst/>
            <a:rect l="l" t="t" r="r" b="b"/>
            <a:pathLst>
              <a:path w="2988937" h="570615">
                <a:moveTo>
                  <a:pt x="0" y="0"/>
                </a:moveTo>
                <a:lnTo>
                  <a:pt x="2988938" y="0"/>
                </a:lnTo>
                <a:lnTo>
                  <a:pt x="2988938" y="570616"/>
                </a:lnTo>
                <a:lnTo>
                  <a:pt x="0" y="570616"/>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sp>
      <p:sp>
        <p:nvSpPr>
          <p:cNvPr id="2" name="TextBox 6">
            <a:extLst>
              <a:ext uri="{FF2B5EF4-FFF2-40B4-BE49-F238E27FC236}">
                <a16:creationId xmlns:a16="http://schemas.microsoft.com/office/drawing/2014/main" id="{7B17E11C-CA1D-27EF-DA69-FEB963F02590}"/>
              </a:ext>
            </a:extLst>
          </p:cNvPr>
          <p:cNvSpPr/>
          <p:nvPr/>
        </p:nvSpPr>
        <p:spPr>
          <a:xfrm>
            <a:off x="4655823" y="323024"/>
            <a:ext cx="8196840" cy="1646413"/>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6452"/>
              </a:lnSpc>
              <a:buNone/>
              <a:tabLst>
                <a:tab pos="0" algn="l"/>
              </a:tabLst>
            </a:pPr>
            <a:r>
              <a:rPr lang="en-US" sz="5370" b="0" strike="noStrike" spc="-1" dirty="0">
                <a:solidFill>
                  <a:srgbClr val="FFFFFF"/>
                </a:solidFill>
                <a:latin typeface="DM Sans Bold"/>
              </a:rPr>
              <a:t>6- DEPLOYMENT DIAGRAM</a:t>
            </a:r>
            <a:endParaRPr lang="en-US" sz="5370" b="0" strike="noStrike" spc="-1" dirty="0">
              <a:latin typeface="Arial"/>
            </a:endParaRPr>
          </a:p>
        </p:txBody>
      </p:sp>
      <p:sp>
        <p:nvSpPr>
          <p:cNvPr id="3" name="ZoneTexte 2">
            <a:extLst>
              <a:ext uri="{FF2B5EF4-FFF2-40B4-BE49-F238E27FC236}">
                <a16:creationId xmlns:a16="http://schemas.microsoft.com/office/drawing/2014/main" id="{47CDF5DC-E505-B8A5-435D-1C0872DCFA7F}"/>
              </a:ext>
            </a:extLst>
          </p:cNvPr>
          <p:cNvSpPr txBox="1"/>
          <p:nvPr/>
        </p:nvSpPr>
        <p:spPr>
          <a:xfrm>
            <a:off x="1933263" y="2262013"/>
            <a:ext cx="14421473" cy="10162141"/>
          </a:xfrm>
          <a:prstGeom prst="rect">
            <a:avLst/>
          </a:prstGeom>
          <a:noFill/>
        </p:spPr>
        <p:txBody>
          <a:bodyPr wrap="square" rtlCol="0">
            <a:spAutoFit/>
          </a:bodyPr>
          <a:lstStyle/>
          <a:p>
            <a:r>
              <a:rPr lang="en-US" sz="2800" dirty="0">
                <a:solidFill>
                  <a:schemeClr val="bg1"/>
                </a:solidFill>
                <a:effectLst/>
                <a:latin typeface="ui-sans-serif"/>
                <a:ea typeface="Times New Roman" panose="02020603050405020304" pitchFamily="18" charset="0"/>
              </a:rPr>
              <a:t>This diagram helps to model the physical aspect of an object-oriented software system. It is mainly focused on two parts: the client application and the server application.</a:t>
            </a:r>
          </a:p>
          <a:p>
            <a:endParaRPr lang="fr-FR" sz="2800" dirty="0">
              <a:solidFill>
                <a:schemeClr val="bg1"/>
              </a:solidFill>
              <a:latin typeface="ui-sans-serif"/>
            </a:endParaRPr>
          </a:p>
          <a:p>
            <a:r>
              <a:rPr lang="fr-FR" sz="2800" b="1" dirty="0" err="1">
                <a:solidFill>
                  <a:schemeClr val="tx2">
                    <a:lumMod val="40000"/>
                    <a:lumOff val="60000"/>
                  </a:schemeClr>
                </a:solidFill>
                <a:latin typeface="ui-sans-serif"/>
              </a:rPr>
              <a:t>Identify</a:t>
            </a:r>
            <a:r>
              <a:rPr lang="fr-FR" sz="2800" b="1" dirty="0">
                <a:solidFill>
                  <a:schemeClr val="tx2">
                    <a:lumMod val="40000"/>
                    <a:lumOff val="60000"/>
                  </a:schemeClr>
                </a:solidFill>
                <a:latin typeface="ui-sans-serif"/>
              </a:rPr>
              <a:t> the </a:t>
            </a:r>
            <a:r>
              <a:rPr lang="fr-FR" sz="2800" b="1" dirty="0" err="1">
                <a:solidFill>
                  <a:schemeClr val="tx2">
                    <a:lumMod val="40000"/>
                    <a:lumOff val="60000"/>
                  </a:schemeClr>
                </a:solidFill>
                <a:latin typeface="ui-sans-serif"/>
              </a:rPr>
              <a:t>nodes</a:t>
            </a:r>
            <a:endParaRPr lang="fr-FR" sz="2800" b="1" dirty="0">
              <a:solidFill>
                <a:schemeClr val="tx2">
                  <a:lumMod val="40000"/>
                  <a:lumOff val="60000"/>
                </a:schemeClr>
              </a:solidFill>
              <a:latin typeface="ui-sans-serif"/>
            </a:endParaRPr>
          </a:p>
          <a:p>
            <a:pPr marL="457200" indent="-457200">
              <a:buFont typeface="Wingdings" panose="05000000000000000000" pitchFamily="2" charset="2"/>
              <a:buChar char="§"/>
            </a:pPr>
            <a:r>
              <a:rPr lang="en-US" sz="2800" dirty="0">
                <a:solidFill>
                  <a:schemeClr val="bg1"/>
                </a:solidFill>
                <a:latin typeface="ui-sans-serif"/>
              </a:rPr>
              <a:t>Client Devices : these are devices used by students, instructors, and admins such as </a:t>
            </a:r>
            <a:r>
              <a:rPr lang="en-US" sz="2800" dirty="0" err="1">
                <a:solidFill>
                  <a:schemeClr val="bg1"/>
                </a:solidFill>
                <a:latin typeface="ui-sans-serif"/>
              </a:rPr>
              <a:t>smartphones,laptops</a:t>
            </a:r>
            <a:r>
              <a:rPr lang="en-US" sz="2800" dirty="0">
                <a:solidFill>
                  <a:schemeClr val="bg1"/>
                </a:solidFill>
                <a:latin typeface="ui-sans-serif"/>
              </a:rPr>
              <a:t>, </a:t>
            </a:r>
            <a:r>
              <a:rPr lang="en-US" sz="2800" dirty="0" err="1">
                <a:solidFill>
                  <a:schemeClr val="bg1"/>
                </a:solidFill>
                <a:latin typeface="ui-sans-serif"/>
              </a:rPr>
              <a:t>dekstops</a:t>
            </a:r>
            <a:r>
              <a:rPr lang="en-US" sz="2800" dirty="0">
                <a:solidFill>
                  <a:schemeClr val="bg1"/>
                </a:solidFill>
                <a:latin typeface="ui-sans-serif"/>
              </a:rPr>
              <a:t>.</a:t>
            </a:r>
          </a:p>
          <a:p>
            <a:pPr marL="457200" indent="-457200">
              <a:buFont typeface="Wingdings" panose="05000000000000000000" pitchFamily="2" charset="2"/>
              <a:buChar char="§"/>
            </a:pPr>
            <a:r>
              <a:rPr lang="en-US" sz="2800" dirty="0">
                <a:solidFill>
                  <a:schemeClr val="bg1"/>
                </a:solidFill>
                <a:latin typeface="ui-sans-serif"/>
              </a:rPr>
              <a:t>Server: </a:t>
            </a:r>
            <a:r>
              <a:rPr lang="en-GB" sz="2800" dirty="0">
                <a:solidFill>
                  <a:schemeClr val="bg1"/>
                </a:solidFill>
                <a:effectLst/>
                <a:latin typeface="ui-sans-serif"/>
                <a:ea typeface="Times New Roman" panose="02020603050405020304" pitchFamily="18" charset="0"/>
                <a:cs typeface="Symbol" panose="05050102010706020507" pitchFamily="18" charset="2"/>
              </a:rPr>
              <a:t>the server hosting the application and database. </a:t>
            </a:r>
          </a:p>
          <a:p>
            <a:pPr marL="457200" indent="-457200">
              <a:buFont typeface="Wingdings" panose="05000000000000000000" pitchFamily="2" charset="2"/>
              <a:buChar char="§"/>
            </a:pPr>
            <a:endParaRPr lang="en-GB" sz="2800" dirty="0">
              <a:solidFill>
                <a:schemeClr val="bg1"/>
              </a:solidFill>
              <a:latin typeface="ui-sans-serif"/>
              <a:ea typeface="Times New Roman" panose="02020603050405020304" pitchFamily="18" charset="0"/>
              <a:cs typeface="Symbol" panose="05050102010706020507" pitchFamily="18" charset="2"/>
            </a:endParaRPr>
          </a:p>
          <a:p>
            <a:r>
              <a:rPr lang="en-GB" sz="2800" dirty="0">
                <a:solidFill>
                  <a:schemeClr val="tx2">
                    <a:lumMod val="40000"/>
                    <a:lumOff val="60000"/>
                  </a:schemeClr>
                </a:solidFill>
                <a:effectLst/>
                <a:latin typeface="ui-sans-serif"/>
                <a:ea typeface="Times New Roman" panose="02020603050405020304" pitchFamily="18" charset="0"/>
                <a:cs typeface="Symbol" panose="05050102010706020507" pitchFamily="18" charset="2"/>
              </a:rPr>
              <a:t>Define the Components</a:t>
            </a:r>
          </a:p>
          <a:p>
            <a:pPr marL="457200" indent="-457200">
              <a:buFont typeface="Wingdings" panose="05000000000000000000" pitchFamily="2" charset="2"/>
              <a:buChar char="§"/>
            </a:pPr>
            <a:r>
              <a:rPr lang="en-GB" sz="2800" dirty="0">
                <a:solidFill>
                  <a:schemeClr val="bg1"/>
                </a:solidFill>
                <a:latin typeface="ui-sans-serif"/>
                <a:ea typeface="Times New Roman" panose="02020603050405020304" pitchFamily="18" charset="0"/>
                <a:cs typeface="Symbol" panose="05050102010706020507" pitchFamily="18" charset="2"/>
              </a:rPr>
              <a:t>Biometric system : </a:t>
            </a:r>
            <a:r>
              <a:rPr lang="en-GB" sz="2800" dirty="0">
                <a:solidFill>
                  <a:schemeClr val="bg1"/>
                </a:solidFill>
                <a:effectLst/>
                <a:latin typeface="ui-sans-serif"/>
                <a:ea typeface="Times New Roman" panose="02020603050405020304" pitchFamily="18" charset="0"/>
              </a:rPr>
              <a:t>the component handling fingerprint registration and authentication .</a:t>
            </a:r>
          </a:p>
          <a:p>
            <a:pPr marL="457200" indent="-457200">
              <a:buFont typeface="Wingdings" panose="05000000000000000000" pitchFamily="2" charset="2"/>
              <a:buChar char="§"/>
            </a:pPr>
            <a:r>
              <a:rPr lang="en-GB" sz="2800" dirty="0">
                <a:solidFill>
                  <a:schemeClr val="bg1"/>
                </a:solidFill>
                <a:latin typeface="ui-sans-serif"/>
                <a:ea typeface="Times New Roman" panose="02020603050405020304" pitchFamily="18" charset="0"/>
                <a:cs typeface="Symbol" panose="05050102010706020507" pitchFamily="18" charset="2"/>
              </a:rPr>
              <a:t>Attendance Management System </a:t>
            </a:r>
          </a:p>
          <a:p>
            <a:pPr marL="457200" indent="-457200">
              <a:buFont typeface="Wingdings" panose="05000000000000000000" pitchFamily="2" charset="2"/>
              <a:buChar char="§"/>
            </a:pPr>
            <a:r>
              <a:rPr lang="en-GB" sz="2800" dirty="0">
                <a:solidFill>
                  <a:schemeClr val="bg1"/>
                </a:solidFill>
                <a:effectLst/>
                <a:latin typeface="ui-sans-serif"/>
                <a:ea typeface="Times New Roman" panose="02020603050405020304" pitchFamily="18" charset="0"/>
                <a:cs typeface="Symbol" panose="05050102010706020507" pitchFamily="18" charset="2"/>
              </a:rPr>
              <a:t>Notification Sy</a:t>
            </a:r>
            <a:r>
              <a:rPr lang="en-GB" sz="2800" dirty="0">
                <a:solidFill>
                  <a:schemeClr val="bg1"/>
                </a:solidFill>
                <a:latin typeface="ui-sans-serif"/>
                <a:ea typeface="Times New Roman" panose="02020603050405020304" pitchFamily="18" charset="0"/>
                <a:cs typeface="Symbol" panose="05050102010706020507" pitchFamily="18" charset="2"/>
              </a:rPr>
              <a:t>stem</a:t>
            </a:r>
          </a:p>
          <a:p>
            <a:pPr marL="457200" indent="-457200">
              <a:buFont typeface="Wingdings" panose="05000000000000000000" pitchFamily="2" charset="2"/>
              <a:buChar char="§"/>
            </a:pPr>
            <a:r>
              <a:rPr lang="en-GB" sz="2800" dirty="0">
                <a:solidFill>
                  <a:schemeClr val="bg1"/>
                </a:solidFill>
                <a:effectLst/>
                <a:latin typeface="ui-sans-serif"/>
                <a:ea typeface="Times New Roman" panose="02020603050405020304" pitchFamily="18" charset="0"/>
                <a:cs typeface="Symbol" panose="05050102010706020507" pitchFamily="18" charset="2"/>
              </a:rPr>
              <a:t>User</a:t>
            </a:r>
            <a:r>
              <a:rPr lang="en-GB" sz="2800" dirty="0">
                <a:solidFill>
                  <a:schemeClr val="bg1"/>
                </a:solidFill>
                <a:latin typeface="ui-sans-serif"/>
                <a:ea typeface="Times New Roman" panose="02020603050405020304" pitchFamily="18" charset="0"/>
                <a:cs typeface="Symbol" panose="05050102010706020507" pitchFamily="18" charset="2"/>
              </a:rPr>
              <a:t> Management System </a:t>
            </a:r>
          </a:p>
          <a:p>
            <a:endParaRPr lang="en-GB" sz="2800" dirty="0">
              <a:solidFill>
                <a:schemeClr val="bg1"/>
              </a:solidFill>
              <a:latin typeface="ui-sans-serif"/>
              <a:ea typeface="Times New Roman" panose="02020603050405020304" pitchFamily="18" charset="0"/>
              <a:cs typeface="Symbol" panose="05050102010706020507" pitchFamily="18" charset="2"/>
            </a:endParaRPr>
          </a:p>
          <a:p>
            <a:r>
              <a:rPr lang="fr-FR" sz="2800" dirty="0" err="1">
                <a:solidFill>
                  <a:schemeClr val="tx2">
                    <a:lumMod val="40000"/>
                    <a:lumOff val="60000"/>
                  </a:schemeClr>
                </a:solidFill>
                <a:effectLst/>
                <a:latin typeface="ui-sans-serif"/>
                <a:ea typeface="Times New Roman" panose="02020603050405020304" pitchFamily="18" charset="0"/>
              </a:rPr>
              <a:t>Establish</a:t>
            </a:r>
            <a:r>
              <a:rPr lang="fr-FR" sz="2800" dirty="0">
                <a:solidFill>
                  <a:schemeClr val="tx2">
                    <a:lumMod val="40000"/>
                    <a:lumOff val="60000"/>
                  </a:schemeClr>
                </a:solidFill>
                <a:effectLst/>
                <a:latin typeface="ui-sans-serif"/>
                <a:ea typeface="Times New Roman" panose="02020603050405020304" pitchFamily="18" charset="0"/>
              </a:rPr>
              <a:t> the </a:t>
            </a:r>
            <a:r>
              <a:rPr lang="fr-FR" sz="2800" dirty="0" err="1">
                <a:solidFill>
                  <a:schemeClr val="tx2">
                    <a:lumMod val="40000"/>
                    <a:lumOff val="60000"/>
                  </a:schemeClr>
                </a:solidFill>
                <a:effectLst/>
                <a:latin typeface="ui-sans-serif"/>
                <a:ea typeface="Times New Roman" panose="02020603050405020304" pitchFamily="18" charset="0"/>
              </a:rPr>
              <a:t>Relationships</a:t>
            </a:r>
            <a:endParaRPr lang="fr-FR" sz="2800" dirty="0">
              <a:solidFill>
                <a:schemeClr val="tx2">
                  <a:lumMod val="40000"/>
                  <a:lumOff val="60000"/>
                </a:schemeClr>
              </a:solidFill>
              <a:effectLst/>
              <a:latin typeface="ui-sans-serif"/>
              <a:ea typeface="Times New Roman" panose="02020603050405020304" pitchFamily="18" charset="0"/>
            </a:endParaRPr>
          </a:p>
          <a:p>
            <a:pPr marL="457200" indent="-457200">
              <a:buFont typeface="Wingdings" panose="05000000000000000000" pitchFamily="2" charset="2"/>
              <a:buChar char="§"/>
            </a:pPr>
            <a:r>
              <a:rPr lang="fr-FR" sz="2800" dirty="0">
                <a:solidFill>
                  <a:schemeClr val="bg1"/>
                </a:solidFill>
                <a:latin typeface="ui-sans-serif"/>
                <a:ea typeface="Times New Roman" panose="02020603050405020304" pitchFamily="18" charset="0"/>
              </a:rPr>
              <a:t>This </a:t>
            </a:r>
            <a:r>
              <a:rPr lang="en-GB" sz="2800" dirty="0">
                <a:solidFill>
                  <a:schemeClr val="bg1"/>
                </a:solidFill>
                <a:effectLst/>
                <a:latin typeface="ui-sans-serif"/>
                <a:ea typeface="Times New Roman" panose="02020603050405020304" pitchFamily="18" charset="0"/>
              </a:rPr>
              <a:t>is to show how the client devices connect to the </a:t>
            </a:r>
            <a:r>
              <a:rPr lang="en-GB" sz="2800" dirty="0" err="1">
                <a:solidFill>
                  <a:schemeClr val="bg1"/>
                </a:solidFill>
                <a:effectLst/>
                <a:latin typeface="ui-sans-serif"/>
                <a:ea typeface="Times New Roman" panose="02020603050405020304" pitchFamily="18" charset="0"/>
              </a:rPr>
              <a:t>seerver</a:t>
            </a:r>
            <a:r>
              <a:rPr lang="en-GB" sz="2800" dirty="0">
                <a:solidFill>
                  <a:schemeClr val="bg1"/>
                </a:solidFill>
                <a:effectLst/>
                <a:latin typeface="ui-sans-serif"/>
                <a:ea typeface="Times New Roman" panose="02020603050405020304" pitchFamily="18" charset="0"/>
              </a:rPr>
              <a:t>. </a:t>
            </a:r>
            <a:r>
              <a:rPr lang="fr-FR" sz="2800" dirty="0">
                <a:solidFill>
                  <a:schemeClr val="bg1"/>
                </a:solidFill>
                <a:effectLst/>
                <a:latin typeface="ui-sans-serif"/>
                <a:ea typeface="Times New Roman" panose="02020603050405020304" pitchFamily="18" charset="0"/>
              </a:rPr>
              <a:t> </a:t>
            </a:r>
          </a:p>
          <a:p>
            <a:pPr marL="342900" marR="236220" lvl="0" indent="-342900" algn="just">
              <a:lnSpc>
                <a:spcPct val="166000"/>
              </a:lnSpc>
              <a:spcAft>
                <a:spcPts val="25"/>
              </a:spcAft>
              <a:buFont typeface="Symbol" panose="05050102010706020507" pitchFamily="18" charset="2"/>
              <a:buChar char=""/>
              <a:tabLst>
                <a:tab pos="457200" algn="l"/>
              </a:tabLst>
            </a:pPr>
            <a:r>
              <a:rPr lang="fr-FR" sz="2800" dirty="0" err="1">
                <a:solidFill>
                  <a:schemeClr val="bg1"/>
                </a:solidFill>
                <a:effectLst/>
                <a:latin typeface="ui-sans-serif"/>
                <a:ea typeface="Times New Roman" panose="02020603050405020304" pitchFamily="18" charset="0"/>
              </a:rPr>
              <a:t>Also</a:t>
            </a:r>
            <a:r>
              <a:rPr lang="fr-FR" sz="2800" dirty="0">
                <a:solidFill>
                  <a:schemeClr val="bg1"/>
                </a:solidFill>
                <a:effectLst/>
                <a:latin typeface="ui-sans-serif"/>
                <a:ea typeface="Times New Roman" panose="02020603050405020304" pitchFamily="18" charset="0"/>
              </a:rPr>
              <a:t> </a:t>
            </a:r>
            <a:r>
              <a:rPr lang="en-GB" sz="1800" dirty="0">
                <a:solidFill>
                  <a:srgbClr val="000000"/>
                </a:solidFill>
                <a:effectLst/>
                <a:latin typeface="Times New Roman" panose="02020603050405020304" pitchFamily="18" charset="0"/>
                <a:ea typeface="Times New Roman" panose="02020603050405020304" pitchFamily="18" charset="0"/>
                <a:cs typeface="Symbol" panose="05050102010706020507" pitchFamily="18" charset="2"/>
              </a:rPr>
              <a:t>s</a:t>
            </a:r>
            <a:r>
              <a:rPr lang="en-GB" sz="2800" dirty="0">
                <a:solidFill>
                  <a:schemeClr val="bg1"/>
                </a:solidFill>
                <a:effectLst/>
                <a:latin typeface="ui-sans-serif"/>
                <a:ea typeface="Times New Roman" panose="02020603050405020304" pitchFamily="18" charset="0"/>
                <a:cs typeface="Symbol" panose="05050102010706020507" pitchFamily="18" charset="2"/>
              </a:rPr>
              <a:t>how the interaction between the server and the database server.</a:t>
            </a:r>
            <a:endParaRPr lang="fr-FR" sz="2800" dirty="0">
              <a:solidFill>
                <a:schemeClr val="bg1"/>
              </a:solidFill>
              <a:effectLst/>
              <a:latin typeface="ui-sans-serif"/>
              <a:ea typeface="Times New Roman" panose="02020603050405020304" pitchFamily="18" charset="0"/>
              <a:cs typeface="Symbol" panose="05050102010706020507" pitchFamily="18" charset="2"/>
            </a:endParaRPr>
          </a:p>
          <a:p>
            <a:pPr marL="733425" marR="236220" indent="-234950" algn="just">
              <a:lnSpc>
                <a:spcPct val="166000"/>
              </a:lnSpc>
              <a:spcAft>
                <a:spcPts val="25"/>
              </a:spcAft>
            </a:pPr>
            <a:r>
              <a:rPr lang="en-GB" sz="1800" spc="75" dirty="0">
                <a:solidFill>
                  <a:srgbClr val="222222"/>
                </a:solidFill>
                <a:effectLst/>
                <a:latin typeface="Time new roman"/>
                <a:ea typeface="Times New Roman" panose="02020603050405020304" pitchFamily="18" charset="0"/>
              </a:rPr>
              <a:t> </a:t>
            </a:r>
            <a:endParaRPr lang="fr-FR" sz="1800" dirty="0">
              <a:solidFill>
                <a:srgbClr val="000000"/>
              </a:solidFill>
              <a:effectLst/>
              <a:latin typeface="Times New Roman" panose="02020603050405020304" pitchFamily="18" charset="0"/>
              <a:ea typeface="Times New Roman" panose="02020603050405020304" pitchFamily="18" charset="0"/>
            </a:endParaRPr>
          </a:p>
          <a:p>
            <a:pPr marL="457200" indent="-457200">
              <a:buFont typeface="Wingdings" panose="05000000000000000000" pitchFamily="2" charset="2"/>
              <a:buChar char="§"/>
            </a:pPr>
            <a:endParaRPr lang="fr-FR" sz="2800" dirty="0">
              <a:solidFill>
                <a:schemeClr val="bg1"/>
              </a:solidFill>
              <a:effectLst/>
              <a:latin typeface="ui-sans-serif"/>
              <a:ea typeface="Times New Roman" panose="02020603050405020304" pitchFamily="18" charset="0"/>
            </a:endParaRPr>
          </a:p>
          <a:p>
            <a:r>
              <a:rPr lang="fr-FR" sz="1800" dirty="0">
                <a:solidFill>
                  <a:srgbClr val="000000"/>
                </a:solidFill>
                <a:effectLst/>
                <a:latin typeface="Times New Roman" panose="02020603050405020304" pitchFamily="18" charset="0"/>
                <a:ea typeface="Times New Roman" panose="02020603050405020304" pitchFamily="18" charset="0"/>
              </a:rPr>
              <a:t>:</a:t>
            </a:r>
          </a:p>
          <a:p>
            <a:endParaRPr lang="en-GB" sz="2800" dirty="0">
              <a:solidFill>
                <a:schemeClr val="bg1"/>
              </a:solidFill>
              <a:effectLst/>
              <a:latin typeface="ui-sans-serif"/>
              <a:ea typeface="Times New Roman" panose="02020603050405020304" pitchFamily="18" charset="0"/>
              <a:cs typeface="Symbol" panose="05050102010706020507" pitchFamily="18" charset="2"/>
            </a:endParaRPr>
          </a:p>
          <a:p>
            <a:endParaRPr lang="fr-FR" sz="2800" dirty="0">
              <a:solidFill>
                <a:schemeClr val="bg1"/>
              </a:solidFill>
              <a:effectLst/>
              <a:latin typeface="ui-sans-serif"/>
              <a:ea typeface="Times New Roman" panose="02020603050405020304" pitchFamily="18" charset="0"/>
              <a:cs typeface="Symbol" panose="05050102010706020507" pitchFamily="18" charset="2"/>
            </a:endParaRPr>
          </a:p>
          <a:p>
            <a:pPr marL="457200" indent="-457200">
              <a:buFont typeface="Wingdings" panose="05000000000000000000" pitchFamily="2" charset="2"/>
              <a:buChar char="§"/>
            </a:pPr>
            <a:endParaRPr lang="en-US" sz="2800" dirty="0">
              <a:solidFill>
                <a:schemeClr val="bg1"/>
              </a:solidFill>
              <a:latin typeface="ui-sans-serif"/>
            </a:endParaRPr>
          </a:p>
        </p:txBody>
      </p:sp>
      <p:sp>
        <p:nvSpPr>
          <p:cNvPr id="5" name="Flèche : droite 4">
            <a:extLst>
              <a:ext uri="{FF2B5EF4-FFF2-40B4-BE49-F238E27FC236}">
                <a16:creationId xmlns:a16="http://schemas.microsoft.com/office/drawing/2014/main" id="{6889FD3B-EA6D-7B66-A286-A72C2541CDD5}"/>
              </a:ext>
            </a:extLst>
          </p:cNvPr>
          <p:cNvSpPr/>
          <p:nvPr/>
        </p:nvSpPr>
        <p:spPr>
          <a:xfrm>
            <a:off x="1351080" y="3657600"/>
            <a:ext cx="505326" cy="31282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Flèche : droite 5">
            <a:extLst>
              <a:ext uri="{FF2B5EF4-FFF2-40B4-BE49-F238E27FC236}">
                <a16:creationId xmlns:a16="http://schemas.microsoft.com/office/drawing/2014/main" id="{C5A26AD7-853B-A0ED-6437-CBCBECC627CF}"/>
              </a:ext>
            </a:extLst>
          </p:cNvPr>
          <p:cNvSpPr/>
          <p:nvPr/>
        </p:nvSpPr>
        <p:spPr>
          <a:xfrm>
            <a:off x="1351080" y="5779705"/>
            <a:ext cx="505326" cy="31282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Flèche : droite 6">
            <a:extLst>
              <a:ext uri="{FF2B5EF4-FFF2-40B4-BE49-F238E27FC236}">
                <a16:creationId xmlns:a16="http://schemas.microsoft.com/office/drawing/2014/main" id="{DE3D50B2-18FE-8F87-B5DB-D68E33793B60}"/>
              </a:ext>
            </a:extLst>
          </p:cNvPr>
          <p:cNvSpPr/>
          <p:nvPr/>
        </p:nvSpPr>
        <p:spPr>
          <a:xfrm>
            <a:off x="1351080" y="8333874"/>
            <a:ext cx="505326" cy="31282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38" name="Freeform 2"/>
          <p:cNvSpPr/>
          <p:nvPr/>
        </p:nvSpPr>
        <p:spPr>
          <a:xfrm rot="1313400">
            <a:off x="-4260960" y="6573600"/>
            <a:ext cx="9085320" cy="5368320"/>
          </a:xfrm>
          <a:custGeom>
            <a:avLst/>
            <a:gdLst/>
            <a:ahLst/>
            <a:cxnLst/>
            <a:rect l="l" t="t" r="r" b="b"/>
            <a:pathLst>
              <a:path w="9085628" h="5368780">
                <a:moveTo>
                  <a:pt x="0" y="0"/>
                </a:moveTo>
                <a:lnTo>
                  <a:pt x="9085628" y="0"/>
                </a:lnTo>
                <a:lnTo>
                  <a:pt x="9085628" y="5368780"/>
                </a:lnTo>
                <a:lnTo>
                  <a:pt x="0" y="5368780"/>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sp>
      <p:sp>
        <p:nvSpPr>
          <p:cNvPr id="239" name="Freeform 3"/>
          <p:cNvSpPr/>
          <p:nvPr/>
        </p:nvSpPr>
        <p:spPr>
          <a:xfrm rot="1313400">
            <a:off x="14330520" y="-1655640"/>
            <a:ext cx="9085320" cy="5368320"/>
          </a:xfrm>
          <a:custGeom>
            <a:avLst/>
            <a:gdLst/>
            <a:ahLst/>
            <a:cxnLst/>
            <a:rect l="l" t="t" r="r" b="b"/>
            <a:pathLst>
              <a:path w="9085628" h="5368780">
                <a:moveTo>
                  <a:pt x="0" y="0"/>
                </a:moveTo>
                <a:lnTo>
                  <a:pt x="9085629" y="0"/>
                </a:lnTo>
                <a:lnTo>
                  <a:pt x="9085629" y="5368780"/>
                </a:lnTo>
                <a:lnTo>
                  <a:pt x="0" y="5368780"/>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sp>
      <p:sp>
        <p:nvSpPr>
          <p:cNvPr id="240" name="Freeform 4"/>
          <p:cNvSpPr/>
          <p:nvPr/>
        </p:nvSpPr>
        <p:spPr>
          <a:xfrm>
            <a:off x="0" y="430920"/>
            <a:ext cx="1399320" cy="1399320"/>
          </a:xfrm>
          <a:custGeom>
            <a:avLst/>
            <a:gdLst/>
            <a:ahLst/>
            <a:cxnLst/>
            <a:rect l="l" t="t" r="r" b="b"/>
            <a:pathLst>
              <a:path w="1399568" h="1399568">
                <a:moveTo>
                  <a:pt x="0" y="0"/>
                </a:moveTo>
                <a:lnTo>
                  <a:pt x="1399568" y="0"/>
                </a:lnTo>
                <a:lnTo>
                  <a:pt x="1399568" y="1399568"/>
                </a:lnTo>
                <a:lnTo>
                  <a:pt x="0" y="1399568"/>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sp>
      <p:sp>
        <p:nvSpPr>
          <p:cNvPr id="2" name="ZoneTexte 1">
            <a:extLst>
              <a:ext uri="{FF2B5EF4-FFF2-40B4-BE49-F238E27FC236}">
                <a16:creationId xmlns:a16="http://schemas.microsoft.com/office/drawing/2014/main" id="{BAE9118E-7EBB-E907-5C39-79ABCD65819B}"/>
              </a:ext>
            </a:extLst>
          </p:cNvPr>
          <p:cNvSpPr txBox="1"/>
          <p:nvPr/>
        </p:nvSpPr>
        <p:spPr>
          <a:xfrm>
            <a:off x="-240632" y="2334717"/>
            <a:ext cx="5738197" cy="3584636"/>
          </a:xfrm>
          <a:prstGeom prst="rect">
            <a:avLst/>
          </a:prstGeom>
          <a:noFill/>
        </p:spPr>
        <p:txBody>
          <a:bodyPr wrap="square" rtlCol="0">
            <a:spAutoFit/>
          </a:bodyPr>
          <a:lstStyle/>
          <a:p>
            <a:pPr marL="733425" marR="236220" indent="-234950" algn="just">
              <a:lnSpc>
                <a:spcPct val="166000"/>
              </a:lnSpc>
              <a:spcAft>
                <a:spcPts val="25"/>
              </a:spcAft>
            </a:pPr>
            <a:endParaRPr lang="en-CA" sz="2800" dirty="0">
              <a:solidFill>
                <a:schemeClr val="bg1"/>
              </a:solidFill>
              <a:latin typeface="ui-sans-serif"/>
              <a:ea typeface="Times New Roman" panose="02020603050405020304" pitchFamily="18" charset="0"/>
            </a:endParaRPr>
          </a:p>
          <a:p>
            <a:pPr marL="733425" marR="236220" indent="-234950" algn="just">
              <a:lnSpc>
                <a:spcPct val="166000"/>
              </a:lnSpc>
              <a:spcAft>
                <a:spcPts val="25"/>
              </a:spcAft>
            </a:pPr>
            <a:endParaRPr lang="en-CA" sz="2800" dirty="0">
              <a:solidFill>
                <a:schemeClr val="bg1"/>
              </a:solidFill>
              <a:effectLst/>
              <a:latin typeface="ui-sans-serif"/>
              <a:ea typeface="Times New Roman" panose="02020603050405020304" pitchFamily="18" charset="0"/>
            </a:endParaRPr>
          </a:p>
          <a:p>
            <a:pPr marL="733425" marR="236220" indent="-234950" algn="just">
              <a:lnSpc>
                <a:spcPct val="166000"/>
              </a:lnSpc>
              <a:spcAft>
                <a:spcPts val="25"/>
              </a:spcAft>
            </a:pPr>
            <a:endParaRPr lang="en-CA" sz="2800" dirty="0">
              <a:solidFill>
                <a:schemeClr val="bg1"/>
              </a:solidFill>
              <a:effectLst/>
              <a:latin typeface="ui-sans-serif"/>
              <a:ea typeface="Times New Roman" panose="02020603050405020304" pitchFamily="18" charset="0"/>
            </a:endParaRPr>
          </a:p>
          <a:p>
            <a:pPr marL="733425" marR="236220" indent="-234950" algn="just">
              <a:lnSpc>
                <a:spcPct val="166000"/>
              </a:lnSpc>
              <a:spcAft>
                <a:spcPts val="25"/>
              </a:spcAft>
            </a:pPr>
            <a:endParaRPr lang="en-CA" sz="2800" dirty="0">
              <a:solidFill>
                <a:schemeClr val="bg1"/>
              </a:solidFill>
              <a:latin typeface="ui-sans-serif"/>
              <a:ea typeface="Times New Roman" panose="02020603050405020304" pitchFamily="18" charset="0"/>
            </a:endParaRPr>
          </a:p>
          <a:p>
            <a:pPr marL="733425" marR="236220" indent="-234950" algn="just">
              <a:lnSpc>
                <a:spcPct val="166000"/>
              </a:lnSpc>
              <a:spcAft>
                <a:spcPts val="25"/>
              </a:spcAft>
            </a:pPr>
            <a:endParaRPr lang="fr-FR" sz="2800" dirty="0">
              <a:solidFill>
                <a:schemeClr val="bg1"/>
              </a:solidFill>
              <a:effectLst/>
              <a:latin typeface="ui-sans-serif"/>
              <a:ea typeface="Times New Roman" panose="02020603050405020304" pitchFamily="18" charset="0"/>
            </a:endParaRPr>
          </a:p>
        </p:txBody>
      </p:sp>
      <p:pic>
        <p:nvPicPr>
          <p:cNvPr id="6" name="Image1">
            <a:extLst>
              <a:ext uri="{FF2B5EF4-FFF2-40B4-BE49-F238E27FC236}">
                <a16:creationId xmlns:a16="http://schemas.microsoft.com/office/drawing/2014/main" id="{403C43FC-2F3C-ED44-9368-E4C57B694704}"/>
              </a:ext>
            </a:extLst>
          </p:cNvPr>
          <p:cNvPicPr>
            <a:picLocks noChangeAspect="1"/>
          </p:cNvPicPr>
          <p:nvPr/>
        </p:nvPicPr>
        <p:blipFill>
          <a:blip r:embed="rId4"/>
          <a:stretch>
            <a:fillRect/>
          </a:stretch>
        </p:blipFill>
        <p:spPr bwMode="auto">
          <a:xfrm>
            <a:off x="2145633" y="225133"/>
            <a:ext cx="13996734" cy="983673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59" name="Freeform 2"/>
          <p:cNvSpPr/>
          <p:nvPr/>
        </p:nvSpPr>
        <p:spPr>
          <a:xfrm>
            <a:off x="16683480" y="1590840"/>
            <a:ext cx="2651400" cy="2651400"/>
          </a:xfrm>
          <a:custGeom>
            <a:avLst/>
            <a:gdLst/>
            <a:ahLst/>
            <a:cxnLst/>
            <a:rect l="l" t="t" r="r" b="b"/>
            <a:pathLst>
              <a:path w="2651835" h="2651835">
                <a:moveTo>
                  <a:pt x="0" y="0"/>
                </a:moveTo>
                <a:lnTo>
                  <a:pt x="2651835" y="0"/>
                </a:lnTo>
                <a:lnTo>
                  <a:pt x="2651835" y="2651835"/>
                </a:lnTo>
                <a:lnTo>
                  <a:pt x="0" y="2651835"/>
                </a:lnTo>
                <a:lnTo>
                  <a:pt x="0" y="0"/>
                </a:lnTo>
                <a:close/>
              </a:path>
            </a:pathLst>
          </a:custGeom>
          <a:blipFill rotWithShape="0">
            <a:blip r:embed="rId2">
              <a:alphaModFix amt="20000"/>
            </a:blip>
            <a:srcRect/>
            <a:stretch/>
          </a:blipFill>
          <a:ln w="0">
            <a:noFill/>
          </a:ln>
        </p:spPr>
        <p:style>
          <a:lnRef idx="0">
            <a:scrgbClr r="0" g="0" b="0"/>
          </a:lnRef>
          <a:fillRef idx="0">
            <a:scrgbClr r="0" g="0" b="0"/>
          </a:fillRef>
          <a:effectRef idx="0">
            <a:scrgbClr r="0" g="0" b="0"/>
          </a:effectRef>
          <a:fontRef idx="minor"/>
        </p:style>
      </p:sp>
      <p:grpSp>
        <p:nvGrpSpPr>
          <p:cNvPr id="260" name="Group 3"/>
          <p:cNvGrpSpPr/>
          <p:nvPr/>
        </p:nvGrpSpPr>
        <p:grpSpPr>
          <a:xfrm>
            <a:off x="10637280" y="2636280"/>
            <a:ext cx="7650360" cy="7650360"/>
            <a:chOff x="10637280" y="2636280"/>
            <a:chExt cx="7650360" cy="7650360"/>
          </a:xfrm>
        </p:grpSpPr>
        <p:sp>
          <p:nvSpPr>
            <p:cNvPr id="261" name="Freeform 4"/>
            <p:cNvSpPr/>
            <p:nvPr/>
          </p:nvSpPr>
          <p:spPr>
            <a:xfrm>
              <a:off x="10637280" y="2636280"/>
              <a:ext cx="7650360" cy="765036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sp>
      </p:grpSp>
      <p:sp>
        <p:nvSpPr>
          <p:cNvPr id="262" name="TextBox 5"/>
          <p:cNvSpPr/>
          <p:nvPr/>
        </p:nvSpPr>
        <p:spPr>
          <a:xfrm>
            <a:off x="5231272" y="-43281"/>
            <a:ext cx="10434600" cy="1437894"/>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12923"/>
              </a:lnSpc>
              <a:buNone/>
              <a:tabLst>
                <a:tab pos="0" algn="l"/>
              </a:tabLst>
            </a:pPr>
            <a:r>
              <a:rPr lang="en-US" sz="4800" spc="562" dirty="0">
                <a:solidFill>
                  <a:srgbClr val="FFFFFF"/>
                </a:solidFill>
                <a:latin typeface="Now Bold"/>
              </a:rPr>
              <a:t>7-</a:t>
            </a:r>
            <a:r>
              <a:rPr lang="en-US" sz="4800" b="0" strike="noStrike" spc="562" dirty="0">
                <a:solidFill>
                  <a:srgbClr val="FFFFFF"/>
                </a:solidFill>
                <a:latin typeface="Now Bold"/>
              </a:rPr>
              <a:t>Conclusion</a:t>
            </a:r>
            <a:endParaRPr lang="en-US" sz="4800" b="0" strike="noStrike" spc="-1" dirty="0">
              <a:latin typeface="Arial"/>
            </a:endParaRPr>
          </a:p>
        </p:txBody>
      </p:sp>
      <p:sp>
        <p:nvSpPr>
          <p:cNvPr id="263" name="Freeform 6"/>
          <p:cNvSpPr/>
          <p:nvPr/>
        </p:nvSpPr>
        <p:spPr>
          <a:xfrm>
            <a:off x="2264040" y="1801080"/>
            <a:ext cx="720000" cy="834840"/>
          </a:xfrm>
          <a:custGeom>
            <a:avLst/>
            <a:gdLst/>
            <a:ahLst/>
            <a:cxnLst/>
            <a:rect l="l" t="t" r="r" b="b"/>
            <a:pathLst>
              <a:path w="720510" h="835374">
                <a:moveTo>
                  <a:pt x="0" y="0"/>
                </a:moveTo>
                <a:lnTo>
                  <a:pt x="720511" y="0"/>
                </a:lnTo>
                <a:lnTo>
                  <a:pt x="720511" y="835374"/>
                </a:lnTo>
                <a:lnTo>
                  <a:pt x="0" y="835374"/>
                </a:lnTo>
                <a:lnTo>
                  <a:pt x="0" y="0"/>
                </a:lnTo>
                <a:close/>
              </a:path>
            </a:pathLst>
          </a:custGeom>
          <a:blipFill rotWithShape="0">
            <a:blip r:embed="rId4"/>
            <a:srcRect/>
            <a:stretch/>
          </a:blipFill>
          <a:ln w="0">
            <a:noFill/>
          </a:ln>
        </p:spPr>
        <p:style>
          <a:lnRef idx="0">
            <a:scrgbClr r="0" g="0" b="0"/>
          </a:lnRef>
          <a:fillRef idx="0">
            <a:scrgbClr r="0" g="0" b="0"/>
          </a:fillRef>
          <a:effectRef idx="0">
            <a:scrgbClr r="0" g="0" b="0"/>
          </a:effectRef>
          <a:fontRef idx="minor"/>
        </p:style>
      </p:sp>
      <p:sp>
        <p:nvSpPr>
          <p:cNvPr id="264" name="Freeform 7"/>
          <p:cNvSpPr/>
          <p:nvPr/>
        </p:nvSpPr>
        <p:spPr>
          <a:xfrm>
            <a:off x="-789480" y="-570240"/>
            <a:ext cx="2651400" cy="2651400"/>
          </a:xfrm>
          <a:custGeom>
            <a:avLst/>
            <a:gdLst/>
            <a:ahLst/>
            <a:cxnLst/>
            <a:rect l="l" t="t" r="r" b="b"/>
            <a:pathLst>
              <a:path w="2651835" h="2651835">
                <a:moveTo>
                  <a:pt x="0" y="0"/>
                </a:moveTo>
                <a:lnTo>
                  <a:pt x="2651836" y="0"/>
                </a:lnTo>
                <a:lnTo>
                  <a:pt x="2651836" y="2651835"/>
                </a:lnTo>
                <a:lnTo>
                  <a:pt x="0" y="2651835"/>
                </a:lnTo>
                <a:lnTo>
                  <a:pt x="0" y="0"/>
                </a:lnTo>
                <a:close/>
              </a:path>
            </a:pathLst>
          </a:custGeom>
          <a:blipFill rotWithShape="0">
            <a:blip r:embed="rId2">
              <a:alphaModFix amt="20000"/>
            </a:blip>
            <a:srcRect/>
            <a:stretch/>
          </a:blipFill>
          <a:ln w="0">
            <a:noFill/>
          </a:ln>
        </p:spPr>
        <p:style>
          <a:lnRef idx="0">
            <a:scrgbClr r="0" g="0" b="0"/>
          </a:lnRef>
          <a:fillRef idx="0">
            <a:scrgbClr r="0" g="0" b="0"/>
          </a:fillRef>
          <a:effectRef idx="0">
            <a:scrgbClr r="0" g="0" b="0"/>
          </a:effectRef>
          <a:fontRef idx="minor"/>
        </p:style>
      </p:sp>
      <p:sp>
        <p:nvSpPr>
          <p:cNvPr id="2" name="ZoneTexte 1">
            <a:extLst>
              <a:ext uri="{FF2B5EF4-FFF2-40B4-BE49-F238E27FC236}">
                <a16:creationId xmlns:a16="http://schemas.microsoft.com/office/drawing/2014/main" id="{045BB0C2-8685-77F9-5AF2-D7FBF34C3460}"/>
              </a:ext>
            </a:extLst>
          </p:cNvPr>
          <p:cNvSpPr txBox="1"/>
          <p:nvPr/>
        </p:nvSpPr>
        <p:spPr>
          <a:xfrm flipH="1">
            <a:off x="1169232" y="2635920"/>
            <a:ext cx="11947161" cy="2677656"/>
          </a:xfrm>
          <a:prstGeom prst="rect">
            <a:avLst/>
          </a:prstGeom>
          <a:noFill/>
        </p:spPr>
        <p:txBody>
          <a:bodyPr wrap="square" rtlCol="0">
            <a:spAutoFit/>
          </a:bodyPr>
          <a:lstStyle/>
          <a:p>
            <a:r>
              <a:rPr lang="en-US" sz="2800" b="0" i="0" dirty="0">
                <a:solidFill>
                  <a:srgbClr val="ECECEC"/>
                </a:solidFill>
                <a:effectLst/>
                <a:latin typeface="ui-sans-serif"/>
              </a:rPr>
              <a:t>The biometric student attendance mobile app significantly improves attendance tracking in education. Utilizing UML for system modeling and design, the report outlines core functionalities, user interactions, and technical implementations. UML diagrams clarify the system's structure and stakeholder interactions, providing a valuable resource for development, stakeholders, and future research.</a:t>
            </a:r>
            <a:endParaRPr lang="fr-FR" sz="2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51" name="Group 2"/>
          <p:cNvGrpSpPr/>
          <p:nvPr/>
        </p:nvGrpSpPr>
        <p:grpSpPr>
          <a:xfrm>
            <a:off x="16298640" y="-858960"/>
            <a:ext cx="2037600" cy="11957760"/>
            <a:chOff x="16298640" y="-858960"/>
            <a:chExt cx="2037600" cy="11957760"/>
          </a:xfrm>
        </p:grpSpPr>
        <p:sp>
          <p:nvSpPr>
            <p:cNvPr id="52" name="Freeform 3"/>
            <p:cNvSpPr/>
            <p:nvPr/>
          </p:nvSpPr>
          <p:spPr>
            <a:xfrm rot="16200000">
              <a:off x="11392560" y="4155480"/>
              <a:ext cx="11957760" cy="1928880"/>
            </a:xfrm>
            <a:custGeom>
              <a:avLst/>
              <a:gdLst/>
              <a:ahLst/>
              <a:cxnLst/>
              <a:rect l="l" t="t" r="r" b="b"/>
              <a:pathLst>
                <a:path w="3149472" h="508135">
                  <a:moveTo>
                    <a:pt x="0" y="0"/>
                  </a:moveTo>
                  <a:lnTo>
                    <a:pt x="3149472" y="0"/>
                  </a:lnTo>
                  <a:lnTo>
                    <a:pt x="3149472" y="508135"/>
                  </a:lnTo>
                  <a:lnTo>
                    <a:pt x="0" y="508135"/>
                  </a:lnTo>
                  <a:close/>
                </a:path>
              </a:pathLst>
            </a:custGeom>
            <a:solidFill>
              <a:srgbClr val="145DA0"/>
            </a:solidFill>
            <a:ln w="0">
              <a:noFill/>
            </a:ln>
          </p:spPr>
          <p:style>
            <a:lnRef idx="0">
              <a:scrgbClr r="0" g="0" b="0"/>
            </a:lnRef>
            <a:fillRef idx="0">
              <a:scrgbClr r="0" g="0" b="0"/>
            </a:fillRef>
            <a:effectRef idx="0">
              <a:scrgbClr r="0" g="0" b="0"/>
            </a:effectRef>
            <a:fontRef idx="minor"/>
          </p:style>
        </p:sp>
        <p:sp>
          <p:nvSpPr>
            <p:cNvPr id="53" name="TextBox 4"/>
            <p:cNvSpPr/>
            <p:nvPr/>
          </p:nvSpPr>
          <p:spPr>
            <a:xfrm rot="16200000">
              <a:off x="11338560" y="4101120"/>
              <a:ext cx="11957760" cy="2037600"/>
            </a:xfrm>
            <a:prstGeom prst="rect">
              <a:avLst/>
            </a:prstGeom>
            <a:noFill/>
            <a:ln w="0">
              <a:noFill/>
            </a:ln>
          </p:spPr>
          <p:style>
            <a:lnRef idx="0">
              <a:scrgbClr r="0" g="0" b="0"/>
            </a:lnRef>
            <a:fillRef idx="0">
              <a:scrgbClr r="0" g="0" b="0"/>
            </a:fillRef>
            <a:effectRef idx="0">
              <a:scrgbClr r="0" g="0" b="0"/>
            </a:effectRef>
            <a:fontRef idx="minor"/>
          </p:style>
        </p:sp>
      </p:grpSp>
      <p:sp>
        <p:nvSpPr>
          <p:cNvPr id="54" name="Freeform 5"/>
          <p:cNvSpPr/>
          <p:nvPr/>
        </p:nvSpPr>
        <p:spPr>
          <a:xfrm>
            <a:off x="11208960" y="-1011240"/>
            <a:ext cx="2647440" cy="2647440"/>
          </a:xfrm>
          <a:custGeom>
            <a:avLst/>
            <a:gdLst/>
            <a:ahLst/>
            <a:cxnLst/>
            <a:rect l="l" t="t" r="r" b="b"/>
            <a:pathLst>
              <a:path w="2647750" h="2647750">
                <a:moveTo>
                  <a:pt x="0" y="0"/>
                </a:moveTo>
                <a:lnTo>
                  <a:pt x="2647750" y="0"/>
                </a:lnTo>
                <a:lnTo>
                  <a:pt x="2647750" y="2647750"/>
                </a:lnTo>
                <a:lnTo>
                  <a:pt x="0" y="2647750"/>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sp>
      <p:sp>
        <p:nvSpPr>
          <p:cNvPr id="55" name="Freeform 6"/>
          <p:cNvSpPr/>
          <p:nvPr/>
        </p:nvSpPr>
        <p:spPr>
          <a:xfrm>
            <a:off x="1573920" y="1146240"/>
            <a:ext cx="846000" cy="980640"/>
          </a:xfrm>
          <a:custGeom>
            <a:avLst/>
            <a:gdLst/>
            <a:ahLst/>
            <a:cxnLst/>
            <a:rect l="l" t="t" r="r" b="b"/>
            <a:pathLst>
              <a:path w="846187" h="981086">
                <a:moveTo>
                  <a:pt x="0" y="0"/>
                </a:moveTo>
                <a:lnTo>
                  <a:pt x="846186" y="0"/>
                </a:lnTo>
                <a:lnTo>
                  <a:pt x="846186" y="981086"/>
                </a:lnTo>
                <a:lnTo>
                  <a:pt x="0" y="981086"/>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sp>
      <p:sp>
        <p:nvSpPr>
          <p:cNvPr id="56" name="Freeform 7"/>
          <p:cNvSpPr/>
          <p:nvPr/>
        </p:nvSpPr>
        <p:spPr>
          <a:xfrm>
            <a:off x="-295200" y="8630640"/>
            <a:ext cx="2647440" cy="2647440"/>
          </a:xfrm>
          <a:custGeom>
            <a:avLst/>
            <a:gdLst/>
            <a:ahLst/>
            <a:cxnLst/>
            <a:rect l="l" t="t" r="r" b="b"/>
            <a:pathLst>
              <a:path w="2647750" h="2647750">
                <a:moveTo>
                  <a:pt x="0" y="0"/>
                </a:moveTo>
                <a:lnTo>
                  <a:pt x="2647750" y="0"/>
                </a:lnTo>
                <a:lnTo>
                  <a:pt x="2647750" y="2647751"/>
                </a:lnTo>
                <a:lnTo>
                  <a:pt x="0" y="2647751"/>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sp>
      <p:sp>
        <p:nvSpPr>
          <p:cNvPr id="57" name="TextBox 8"/>
          <p:cNvSpPr/>
          <p:nvPr/>
        </p:nvSpPr>
        <p:spPr>
          <a:xfrm>
            <a:off x="1573920" y="7036560"/>
            <a:ext cx="7913520" cy="473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3728"/>
              </a:lnSpc>
              <a:buNone/>
              <a:tabLst>
                <a:tab pos="0" algn="l"/>
              </a:tabLst>
            </a:pPr>
            <a:r>
              <a:rPr lang="en-US" sz="3030" b="0" strike="noStrike" spc="-1">
                <a:solidFill>
                  <a:srgbClr val="56AEFF"/>
                </a:solidFill>
                <a:latin typeface="DM Sans Italics"/>
              </a:rPr>
              <a:t>Presented by: GROUP 5</a:t>
            </a:r>
            <a:endParaRPr lang="en-US" sz="3030" b="0" strike="noStrike" spc="-1">
              <a:latin typeface="Arial"/>
            </a:endParaRPr>
          </a:p>
        </p:txBody>
      </p:sp>
      <p:sp>
        <p:nvSpPr>
          <p:cNvPr id="58" name="TextBox 9"/>
          <p:cNvSpPr/>
          <p:nvPr/>
        </p:nvSpPr>
        <p:spPr>
          <a:xfrm>
            <a:off x="1573920" y="3615480"/>
            <a:ext cx="11284560" cy="9266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7050"/>
              </a:lnSpc>
              <a:buNone/>
            </a:pPr>
            <a:r>
              <a:rPr lang="en-US" sz="7200" dirty="0">
                <a:solidFill>
                  <a:srgbClr val="FFFFFF"/>
                </a:solidFill>
                <a:effectLst/>
                <a:latin typeface="Now Bold"/>
                <a:ea typeface="Times New Roman" panose="02020603050405020304" pitchFamily="18" charset="0"/>
              </a:rPr>
              <a:t>System Modeling And Design </a:t>
            </a:r>
            <a:endParaRPr lang="en-US" sz="7200" strike="noStrike" spc="-1" dirty="0">
              <a:latin typeface="Now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59" name="Group 2"/>
          <p:cNvGrpSpPr/>
          <p:nvPr/>
        </p:nvGrpSpPr>
        <p:grpSpPr>
          <a:xfrm>
            <a:off x="2986560" y="2983680"/>
            <a:ext cx="2612880" cy="2373120"/>
            <a:chOff x="2986560" y="2983680"/>
            <a:chExt cx="2612880" cy="2373120"/>
          </a:xfrm>
        </p:grpSpPr>
        <p:sp>
          <p:nvSpPr>
            <p:cNvPr id="60" name="Freeform 3"/>
            <p:cNvSpPr/>
            <p:nvPr/>
          </p:nvSpPr>
          <p:spPr>
            <a:xfrm>
              <a:off x="2986560" y="3084120"/>
              <a:ext cx="2612880" cy="227268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miter/>
            </a:ln>
          </p:spPr>
          <p:style>
            <a:lnRef idx="0">
              <a:scrgbClr r="0" g="0" b="0"/>
            </a:lnRef>
            <a:fillRef idx="0">
              <a:scrgbClr r="0" g="0" b="0"/>
            </a:fillRef>
            <a:effectRef idx="0">
              <a:scrgbClr r="0" g="0" b="0"/>
            </a:effectRef>
            <a:fontRef idx="minor"/>
          </p:style>
        </p:sp>
        <p:sp>
          <p:nvSpPr>
            <p:cNvPr id="61" name="TextBox 4"/>
            <p:cNvSpPr/>
            <p:nvPr/>
          </p:nvSpPr>
          <p:spPr>
            <a:xfrm>
              <a:off x="2986560" y="2983680"/>
              <a:ext cx="2612880" cy="2373120"/>
            </a:xfrm>
            <a:prstGeom prst="rect">
              <a:avLst/>
            </a:prstGeom>
            <a:noFill/>
            <a:ln w="0">
              <a:noFill/>
            </a:ln>
          </p:spPr>
          <p:style>
            <a:lnRef idx="0">
              <a:scrgbClr r="0" g="0" b="0"/>
            </a:lnRef>
            <a:fillRef idx="0">
              <a:scrgbClr r="0" g="0" b="0"/>
            </a:fillRef>
            <a:effectRef idx="0">
              <a:scrgbClr r="0" g="0" b="0"/>
            </a:effectRef>
            <a:fontRef idx="minor"/>
          </p:style>
        </p:sp>
      </p:grpSp>
      <p:sp>
        <p:nvSpPr>
          <p:cNvPr id="62" name="AutoShape 5"/>
          <p:cNvSpPr/>
          <p:nvPr/>
        </p:nvSpPr>
        <p:spPr>
          <a:xfrm>
            <a:off x="3133800" y="4640400"/>
            <a:ext cx="2203200" cy="360"/>
          </a:xfrm>
          <a:prstGeom prst="line">
            <a:avLst/>
          </a:prstGeom>
          <a:ln w="38100">
            <a:solidFill>
              <a:srgbClr val="FFFFFF"/>
            </a:solidFill>
            <a:round/>
          </a:ln>
        </p:spPr>
        <p:style>
          <a:lnRef idx="0">
            <a:scrgbClr r="0" g="0" b="0"/>
          </a:lnRef>
          <a:fillRef idx="0">
            <a:scrgbClr r="0" g="0" b="0"/>
          </a:fillRef>
          <a:effectRef idx="0">
            <a:scrgbClr r="0" g="0" b="0"/>
          </a:effectRef>
          <a:fontRef idx="minor"/>
        </p:style>
      </p:sp>
      <p:grpSp>
        <p:nvGrpSpPr>
          <p:cNvPr id="63" name="Group 6"/>
          <p:cNvGrpSpPr/>
          <p:nvPr/>
        </p:nvGrpSpPr>
        <p:grpSpPr>
          <a:xfrm>
            <a:off x="5844600" y="2983680"/>
            <a:ext cx="2612880" cy="2373120"/>
            <a:chOff x="5844600" y="2983680"/>
            <a:chExt cx="2612880" cy="2373120"/>
          </a:xfrm>
        </p:grpSpPr>
        <p:sp>
          <p:nvSpPr>
            <p:cNvPr id="64" name="Freeform 7"/>
            <p:cNvSpPr/>
            <p:nvPr/>
          </p:nvSpPr>
          <p:spPr>
            <a:xfrm>
              <a:off x="5844600" y="3084120"/>
              <a:ext cx="2612880" cy="227268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miter/>
            </a:ln>
          </p:spPr>
          <p:style>
            <a:lnRef idx="0">
              <a:scrgbClr r="0" g="0" b="0"/>
            </a:lnRef>
            <a:fillRef idx="0">
              <a:scrgbClr r="0" g="0" b="0"/>
            </a:fillRef>
            <a:effectRef idx="0">
              <a:scrgbClr r="0" g="0" b="0"/>
            </a:effectRef>
            <a:fontRef idx="minor"/>
          </p:style>
        </p:sp>
        <p:sp>
          <p:nvSpPr>
            <p:cNvPr id="65" name="TextBox 8"/>
            <p:cNvSpPr/>
            <p:nvPr/>
          </p:nvSpPr>
          <p:spPr>
            <a:xfrm>
              <a:off x="5844600" y="2983680"/>
              <a:ext cx="2612880" cy="2373120"/>
            </a:xfrm>
            <a:prstGeom prst="rect">
              <a:avLst/>
            </a:prstGeom>
            <a:noFill/>
            <a:ln w="0">
              <a:noFill/>
            </a:ln>
          </p:spPr>
          <p:style>
            <a:lnRef idx="0">
              <a:scrgbClr r="0" g="0" b="0"/>
            </a:lnRef>
            <a:fillRef idx="0">
              <a:scrgbClr r="0" g="0" b="0"/>
            </a:fillRef>
            <a:effectRef idx="0">
              <a:scrgbClr r="0" g="0" b="0"/>
            </a:effectRef>
            <a:fontRef idx="minor"/>
          </p:style>
        </p:sp>
      </p:grpSp>
      <p:sp>
        <p:nvSpPr>
          <p:cNvPr id="66" name="AutoShape 9"/>
          <p:cNvSpPr/>
          <p:nvPr/>
        </p:nvSpPr>
        <p:spPr>
          <a:xfrm>
            <a:off x="5991840" y="4640400"/>
            <a:ext cx="2202840" cy="360"/>
          </a:xfrm>
          <a:prstGeom prst="line">
            <a:avLst/>
          </a:prstGeom>
          <a:ln w="38100">
            <a:solidFill>
              <a:srgbClr val="FFFFFF"/>
            </a:solidFill>
            <a:round/>
          </a:ln>
        </p:spPr>
        <p:style>
          <a:lnRef idx="0">
            <a:scrgbClr r="0" g="0" b="0"/>
          </a:lnRef>
          <a:fillRef idx="0">
            <a:scrgbClr r="0" g="0" b="0"/>
          </a:fillRef>
          <a:effectRef idx="0">
            <a:scrgbClr r="0" g="0" b="0"/>
          </a:effectRef>
          <a:fontRef idx="minor"/>
        </p:style>
      </p:sp>
      <p:grpSp>
        <p:nvGrpSpPr>
          <p:cNvPr id="67" name="Group 10"/>
          <p:cNvGrpSpPr/>
          <p:nvPr/>
        </p:nvGrpSpPr>
        <p:grpSpPr>
          <a:xfrm>
            <a:off x="8716993" y="2983680"/>
            <a:ext cx="2612880" cy="2373120"/>
            <a:chOff x="8705160" y="2983680"/>
            <a:chExt cx="2612880" cy="2373120"/>
          </a:xfrm>
        </p:grpSpPr>
        <p:sp>
          <p:nvSpPr>
            <p:cNvPr id="68" name="Freeform 11"/>
            <p:cNvSpPr/>
            <p:nvPr/>
          </p:nvSpPr>
          <p:spPr>
            <a:xfrm>
              <a:off x="8705160" y="3084120"/>
              <a:ext cx="2612880" cy="227268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miter/>
            </a:ln>
          </p:spPr>
          <p:style>
            <a:lnRef idx="0">
              <a:scrgbClr r="0" g="0" b="0"/>
            </a:lnRef>
            <a:fillRef idx="0">
              <a:scrgbClr r="0" g="0" b="0"/>
            </a:fillRef>
            <a:effectRef idx="0">
              <a:scrgbClr r="0" g="0" b="0"/>
            </a:effectRef>
            <a:fontRef idx="minor"/>
          </p:style>
        </p:sp>
        <p:sp>
          <p:nvSpPr>
            <p:cNvPr id="69" name="TextBox 12"/>
            <p:cNvSpPr/>
            <p:nvPr/>
          </p:nvSpPr>
          <p:spPr>
            <a:xfrm>
              <a:off x="8705160" y="2983680"/>
              <a:ext cx="2612880" cy="2373120"/>
            </a:xfrm>
            <a:prstGeom prst="rect">
              <a:avLst/>
            </a:prstGeom>
            <a:noFill/>
            <a:ln w="0">
              <a:noFill/>
            </a:ln>
          </p:spPr>
          <p:style>
            <a:lnRef idx="0">
              <a:scrgbClr r="0" g="0" b="0"/>
            </a:lnRef>
            <a:fillRef idx="0">
              <a:scrgbClr r="0" g="0" b="0"/>
            </a:fillRef>
            <a:effectRef idx="0">
              <a:scrgbClr r="0" g="0" b="0"/>
            </a:effectRef>
            <a:fontRef idx="minor"/>
          </p:style>
        </p:sp>
      </p:grpSp>
      <p:sp>
        <p:nvSpPr>
          <p:cNvPr id="70" name="AutoShape 13"/>
          <p:cNvSpPr/>
          <p:nvPr/>
        </p:nvSpPr>
        <p:spPr>
          <a:xfrm>
            <a:off x="8864053" y="4640400"/>
            <a:ext cx="2203200" cy="360"/>
          </a:xfrm>
          <a:prstGeom prst="line">
            <a:avLst/>
          </a:prstGeom>
          <a:ln w="38100">
            <a:solidFill>
              <a:srgbClr val="FFFFFF"/>
            </a:solidFill>
            <a:round/>
          </a:ln>
        </p:spPr>
        <p:style>
          <a:lnRef idx="0">
            <a:scrgbClr r="0" g="0" b="0"/>
          </a:lnRef>
          <a:fillRef idx="0">
            <a:scrgbClr r="0" g="0" b="0"/>
          </a:fillRef>
          <a:effectRef idx="0">
            <a:scrgbClr r="0" g="0" b="0"/>
          </a:effectRef>
          <a:fontRef idx="minor"/>
        </p:style>
      </p:sp>
      <p:sp>
        <p:nvSpPr>
          <p:cNvPr id="71" name="Freeform 14"/>
          <p:cNvSpPr/>
          <p:nvPr/>
        </p:nvSpPr>
        <p:spPr>
          <a:xfrm>
            <a:off x="-7631280" y="597600"/>
            <a:ext cx="9077040" cy="9077040"/>
          </a:xfrm>
          <a:custGeom>
            <a:avLst/>
            <a:gdLst/>
            <a:ahLst/>
            <a:cxnLst/>
            <a:rect l="l" t="t" r="r" b="b"/>
            <a:pathLst>
              <a:path w="9077445" h="9077445">
                <a:moveTo>
                  <a:pt x="0" y="0"/>
                </a:moveTo>
                <a:lnTo>
                  <a:pt x="9077444" y="0"/>
                </a:lnTo>
                <a:lnTo>
                  <a:pt x="9077444" y="9077445"/>
                </a:lnTo>
                <a:lnTo>
                  <a:pt x="0" y="9077445"/>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sp>
      <p:sp>
        <p:nvSpPr>
          <p:cNvPr id="72" name="TextBox 15"/>
          <p:cNvSpPr/>
          <p:nvPr/>
        </p:nvSpPr>
        <p:spPr>
          <a:xfrm>
            <a:off x="3976200" y="1503000"/>
            <a:ext cx="8436960" cy="1192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9386"/>
              </a:lnSpc>
              <a:buNone/>
              <a:tabLst>
                <a:tab pos="0" algn="l"/>
              </a:tabLst>
            </a:pPr>
            <a:r>
              <a:rPr lang="en-US" sz="7819" b="0" strike="noStrike" spc="-1">
                <a:solidFill>
                  <a:srgbClr val="56AEFF"/>
                </a:solidFill>
                <a:latin typeface="Now Bold"/>
              </a:rPr>
              <a:t>OUTLINE</a:t>
            </a:r>
            <a:endParaRPr lang="en-US" sz="7819" b="0" strike="noStrike" spc="-1">
              <a:latin typeface="Arial"/>
            </a:endParaRPr>
          </a:p>
        </p:txBody>
      </p:sp>
      <p:sp>
        <p:nvSpPr>
          <p:cNvPr id="73" name="TextBox 16"/>
          <p:cNvSpPr/>
          <p:nvPr/>
        </p:nvSpPr>
        <p:spPr>
          <a:xfrm>
            <a:off x="3133800" y="4795920"/>
            <a:ext cx="2318040" cy="330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2605"/>
              </a:lnSpc>
              <a:buNone/>
            </a:pPr>
            <a:r>
              <a:rPr lang="en-US" sz="1890" b="0" strike="noStrike" spc="-1" dirty="0">
                <a:solidFill>
                  <a:srgbClr val="FFFFFF"/>
                </a:solidFill>
                <a:latin typeface="DM Sans"/>
              </a:rPr>
              <a:t>Introduction</a:t>
            </a:r>
            <a:endParaRPr lang="en-US" sz="1890" b="0" strike="noStrike" spc="-1" dirty="0">
              <a:latin typeface="Arial"/>
            </a:endParaRPr>
          </a:p>
        </p:txBody>
      </p:sp>
      <p:sp>
        <p:nvSpPr>
          <p:cNvPr id="74" name="TextBox 17"/>
          <p:cNvSpPr/>
          <p:nvPr/>
        </p:nvSpPr>
        <p:spPr>
          <a:xfrm>
            <a:off x="3448080" y="3225960"/>
            <a:ext cx="1690200" cy="1004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7914"/>
              </a:lnSpc>
              <a:buNone/>
            </a:pPr>
            <a:r>
              <a:rPr lang="en-US" sz="5730" b="0" strike="noStrike" spc="-1">
                <a:solidFill>
                  <a:srgbClr val="FFFFFF"/>
                </a:solidFill>
                <a:latin typeface="DM Sans Bold"/>
              </a:rPr>
              <a:t>1</a:t>
            </a:r>
            <a:endParaRPr lang="en-US" sz="5730" b="0" strike="noStrike" spc="-1">
              <a:latin typeface="Arial"/>
            </a:endParaRPr>
          </a:p>
        </p:txBody>
      </p:sp>
      <p:sp>
        <p:nvSpPr>
          <p:cNvPr id="75" name="TextBox 18"/>
          <p:cNvSpPr/>
          <p:nvPr/>
        </p:nvSpPr>
        <p:spPr>
          <a:xfrm>
            <a:off x="5991840" y="4815000"/>
            <a:ext cx="2006640" cy="2862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2256"/>
              </a:lnSpc>
              <a:buNone/>
            </a:pPr>
            <a:r>
              <a:rPr lang="en-US" sz="1640" b="0" strike="noStrike" spc="-1" dirty="0">
                <a:solidFill>
                  <a:srgbClr val="FFFFFF"/>
                </a:solidFill>
                <a:latin typeface="DM Sans"/>
              </a:rPr>
              <a:t>Context Diagram</a:t>
            </a:r>
            <a:endParaRPr lang="en-US" sz="1640" b="0" strike="noStrike" spc="-1" dirty="0">
              <a:latin typeface="Arial"/>
            </a:endParaRPr>
          </a:p>
        </p:txBody>
      </p:sp>
      <p:sp>
        <p:nvSpPr>
          <p:cNvPr id="76" name="TextBox 19"/>
          <p:cNvSpPr/>
          <p:nvPr/>
        </p:nvSpPr>
        <p:spPr>
          <a:xfrm>
            <a:off x="6305760" y="3225960"/>
            <a:ext cx="1690200" cy="1004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7914"/>
              </a:lnSpc>
              <a:buNone/>
            </a:pPr>
            <a:r>
              <a:rPr lang="en-US" sz="5730" b="0" strike="noStrike" spc="-1">
                <a:solidFill>
                  <a:srgbClr val="FFFFFF"/>
                </a:solidFill>
                <a:latin typeface="DM Sans Bold"/>
              </a:rPr>
              <a:t>2</a:t>
            </a:r>
            <a:endParaRPr lang="en-US" sz="5730" b="0" strike="noStrike" spc="-1">
              <a:latin typeface="Arial"/>
            </a:endParaRPr>
          </a:p>
        </p:txBody>
      </p:sp>
      <p:sp>
        <p:nvSpPr>
          <p:cNvPr id="77" name="TextBox 20"/>
          <p:cNvSpPr/>
          <p:nvPr/>
        </p:nvSpPr>
        <p:spPr>
          <a:xfrm>
            <a:off x="9178333" y="3225960"/>
            <a:ext cx="1690200" cy="1004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7914"/>
              </a:lnSpc>
              <a:buNone/>
            </a:pPr>
            <a:r>
              <a:rPr lang="en-US" sz="5730" b="0" strike="noStrike" spc="-1">
                <a:solidFill>
                  <a:srgbClr val="FFFFFF"/>
                </a:solidFill>
                <a:latin typeface="DM Sans Bold"/>
              </a:rPr>
              <a:t>3</a:t>
            </a:r>
            <a:endParaRPr lang="en-US" sz="5730" b="0" strike="noStrike" spc="-1">
              <a:latin typeface="Arial"/>
            </a:endParaRPr>
          </a:p>
        </p:txBody>
      </p:sp>
      <p:grpSp>
        <p:nvGrpSpPr>
          <p:cNvPr id="78" name="Group 21"/>
          <p:cNvGrpSpPr/>
          <p:nvPr/>
        </p:nvGrpSpPr>
        <p:grpSpPr>
          <a:xfrm>
            <a:off x="11709000" y="2962800"/>
            <a:ext cx="2612880" cy="2373120"/>
            <a:chOff x="11709000" y="2962800"/>
            <a:chExt cx="2612880" cy="2373120"/>
          </a:xfrm>
        </p:grpSpPr>
        <p:sp>
          <p:nvSpPr>
            <p:cNvPr id="79" name="Freeform 22"/>
            <p:cNvSpPr/>
            <p:nvPr/>
          </p:nvSpPr>
          <p:spPr>
            <a:xfrm>
              <a:off x="11709000" y="3063240"/>
              <a:ext cx="2612880" cy="227268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miter/>
            </a:ln>
          </p:spPr>
          <p:style>
            <a:lnRef idx="0">
              <a:scrgbClr r="0" g="0" b="0"/>
            </a:lnRef>
            <a:fillRef idx="0">
              <a:scrgbClr r="0" g="0" b="0"/>
            </a:fillRef>
            <a:effectRef idx="0">
              <a:scrgbClr r="0" g="0" b="0"/>
            </a:effectRef>
            <a:fontRef idx="minor"/>
          </p:style>
        </p:sp>
        <p:sp>
          <p:nvSpPr>
            <p:cNvPr id="80" name="TextBox 23"/>
            <p:cNvSpPr/>
            <p:nvPr/>
          </p:nvSpPr>
          <p:spPr>
            <a:xfrm>
              <a:off x="11709000" y="2962800"/>
              <a:ext cx="2612880" cy="2373120"/>
            </a:xfrm>
            <a:prstGeom prst="rect">
              <a:avLst/>
            </a:prstGeom>
            <a:noFill/>
            <a:ln w="0">
              <a:noFill/>
            </a:ln>
          </p:spPr>
          <p:style>
            <a:lnRef idx="0">
              <a:scrgbClr r="0" g="0" b="0"/>
            </a:lnRef>
            <a:fillRef idx="0">
              <a:scrgbClr r="0" g="0" b="0"/>
            </a:fillRef>
            <a:effectRef idx="0">
              <a:scrgbClr r="0" g="0" b="0"/>
            </a:effectRef>
            <a:fontRef idx="minor"/>
          </p:style>
        </p:sp>
      </p:grpSp>
      <p:sp>
        <p:nvSpPr>
          <p:cNvPr id="81" name="TextBox 24"/>
          <p:cNvSpPr/>
          <p:nvPr/>
        </p:nvSpPr>
        <p:spPr>
          <a:xfrm>
            <a:off x="12170160" y="3246840"/>
            <a:ext cx="1690200" cy="1004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7914"/>
              </a:lnSpc>
              <a:buNone/>
            </a:pPr>
            <a:r>
              <a:rPr lang="en-US" sz="5730" b="0" strike="noStrike" spc="-1">
                <a:solidFill>
                  <a:srgbClr val="FFFFFF"/>
                </a:solidFill>
                <a:latin typeface="DM Sans Bold"/>
              </a:rPr>
              <a:t>4</a:t>
            </a:r>
            <a:endParaRPr lang="en-US" sz="5730" b="0" strike="noStrike" spc="-1">
              <a:latin typeface="Arial"/>
            </a:endParaRPr>
          </a:p>
        </p:txBody>
      </p:sp>
      <p:sp>
        <p:nvSpPr>
          <p:cNvPr id="82" name="AutoShape 25"/>
          <p:cNvSpPr/>
          <p:nvPr/>
        </p:nvSpPr>
        <p:spPr>
          <a:xfrm>
            <a:off x="11913480" y="4621320"/>
            <a:ext cx="2203200" cy="360"/>
          </a:xfrm>
          <a:prstGeom prst="line">
            <a:avLst/>
          </a:prstGeom>
          <a:ln w="38100">
            <a:solidFill>
              <a:srgbClr val="FFFFFF"/>
            </a:solidFill>
            <a:round/>
          </a:ln>
        </p:spPr>
        <p:style>
          <a:lnRef idx="0">
            <a:scrgbClr r="0" g="0" b="0"/>
          </a:lnRef>
          <a:fillRef idx="0">
            <a:scrgbClr r="0" g="0" b="0"/>
          </a:fillRef>
          <a:effectRef idx="0">
            <a:scrgbClr r="0" g="0" b="0"/>
          </a:effectRef>
          <a:fontRef idx="minor"/>
        </p:style>
      </p:sp>
      <p:grpSp>
        <p:nvGrpSpPr>
          <p:cNvPr id="83" name="Group 26"/>
          <p:cNvGrpSpPr/>
          <p:nvPr/>
        </p:nvGrpSpPr>
        <p:grpSpPr>
          <a:xfrm>
            <a:off x="2986560" y="5895000"/>
            <a:ext cx="2612880" cy="2373120"/>
            <a:chOff x="2986560" y="5895000"/>
            <a:chExt cx="2612880" cy="2373120"/>
          </a:xfrm>
        </p:grpSpPr>
        <p:sp>
          <p:nvSpPr>
            <p:cNvPr id="84" name="Freeform 27"/>
            <p:cNvSpPr/>
            <p:nvPr/>
          </p:nvSpPr>
          <p:spPr>
            <a:xfrm>
              <a:off x="2986560" y="5995440"/>
              <a:ext cx="2612880" cy="227268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miter/>
            </a:ln>
          </p:spPr>
          <p:style>
            <a:lnRef idx="0">
              <a:scrgbClr r="0" g="0" b="0"/>
            </a:lnRef>
            <a:fillRef idx="0">
              <a:scrgbClr r="0" g="0" b="0"/>
            </a:fillRef>
            <a:effectRef idx="0">
              <a:scrgbClr r="0" g="0" b="0"/>
            </a:effectRef>
            <a:fontRef idx="minor"/>
          </p:style>
        </p:sp>
        <p:sp>
          <p:nvSpPr>
            <p:cNvPr id="85" name="TextBox 28"/>
            <p:cNvSpPr/>
            <p:nvPr/>
          </p:nvSpPr>
          <p:spPr>
            <a:xfrm>
              <a:off x="2986560" y="5895000"/>
              <a:ext cx="2612880" cy="2373120"/>
            </a:xfrm>
            <a:prstGeom prst="rect">
              <a:avLst/>
            </a:prstGeom>
            <a:noFill/>
            <a:ln w="0">
              <a:noFill/>
            </a:ln>
          </p:spPr>
          <p:style>
            <a:lnRef idx="0">
              <a:scrgbClr r="0" g="0" b="0"/>
            </a:lnRef>
            <a:fillRef idx="0">
              <a:scrgbClr r="0" g="0" b="0"/>
            </a:fillRef>
            <a:effectRef idx="0">
              <a:scrgbClr r="0" g="0" b="0"/>
            </a:effectRef>
            <a:fontRef idx="minor"/>
          </p:style>
        </p:sp>
      </p:grpSp>
      <p:sp>
        <p:nvSpPr>
          <p:cNvPr id="86" name="TextBox 29"/>
          <p:cNvSpPr/>
          <p:nvPr/>
        </p:nvSpPr>
        <p:spPr>
          <a:xfrm>
            <a:off x="3448080" y="6158160"/>
            <a:ext cx="1690200" cy="1004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7914"/>
              </a:lnSpc>
              <a:buNone/>
            </a:pPr>
            <a:r>
              <a:rPr lang="en-US" sz="5730" b="0" strike="noStrike" spc="-1">
                <a:solidFill>
                  <a:srgbClr val="FFFFFF"/>
                </a:solidFill>
                <a:latin typeface="DM Sans Bold"/>
              </a:rPr>
              <a:t>5</a:t>
            </a:r>
            <a:endParaRPr lang="en-US" sz="5730" b="0" strike="noStrike" spc="-1">
              <a:latin typeface="Arial"/>
            </a:endParaRPr>
          </a:p>
        </p:txBody>
      </p:sp>
      <p:sp>
        <p:nvSpPr>
          <p:cNvPr id="87" name="AutoShape 30"/>
          <p:cNvSpPr/>
          <p:nvPr/>
        </p:nvSpPr>
        <p:spPr>
          <a:xfrm>
            <a:off x="3133800" y="7531920"/>
            <a:ext cx="2203200" cy="360"/>
          </a:xfrm>
          <a:prstGeom prst="line">
            <a:avLst/>
          </a:prstGeom>
          <a:ln w="38100">
            <a:solidFill>
              <a:srgbClr val="FFFFFF"/>
            </a:solidFill>
            <a:round/>
          </a:ln>
        </p:spPr>
        <p:style>
          <a:lnRef idx="0">
            <a:scrgbClr r="0" g="0" b="0"/>
          </a:lnRef>
          <a:fillRef idx="0">
            <a:scrgbClr r="0" g="0" b="0"/>
          </a:fillRef>
          <a:effectRef idx="0">
            <a:scrgbClr r="0" g="0" b="0"/>
          </a:effectRef>
          <a:fontRef idx="minor"/>
        </p:style>
      </p:sp>
      <p:grpSp>
        <p:nvGrpSpPr>
          <p:cNvPr id="88" name="Group 31"/>
          <p:cNvGrpSpPr/>
          <p:nvPr/>
        </p:nvGrpSpPr>
        <p:grpSpPr>
          <a:xfrm>
            <a:off x="5842288" y="5943278"/>
            <a:ext cx="2612880" cy="2373120"/>
            <a:chOff x="6305760" y="5895000"/>
            <a:chExt cx="2612880" cy="2373120"/>
          </a:xfrm>
        </p:grpSpPr>
        <p:sp>
          <p:nvSpPr>
            <p:cNvPr id="89" name="Freeform 32"/>
            <p:cNvSpPr/>
            <p:nvPr/>
          </p:nvSpPr>
          <p:spPr>
            <a:xfrm>
              <a:off x="6305760" y="5995440"/>
              <a:ext cx="2612880" cy="227268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miter/>
            </a:ln>
          </p:spPr>
          <p:style>
            <a:lnRef idx="0">
              <a:scrgbClr r="0" g="0" b="0"/>
            </a:lnRef>
            <a:fillRef idx="0">
              <a:scrgbClr r="0" g="0" b="0"/>
            </a:fillRef>
            <a:effectRef idx="0">
              <a:scrgbClr r="0" g="0" b="0"/>
            </a:effectRef>
            <a:fontRef idx="minor"/>
          </p:style>
        </p:sp>
        <p:sp>
          <p:nvSpPr>
            <p:cNvPr id="90" name="TextBox 33"/>
            <p:cNvSpPr/>
            <p:nvPr/>
          </p:nvSpPr>
          <p:spPr>
            <a:xfrm>
              <a:off x="6305760" y="5895000"/>
              <a:ext cx="2612880" cy="2373120"/>
            </a:xfrm>
            <a:prstGeom prst="rect">
              <a:avLst/>
            </a:prstGeom>
            <a:noFill/>
            <a:ln w="0">
              <a:noFill/>
            </a:ln>
          </p:spPr>
          <p:style>
            <a:lnRef idx="0">
              <a:scrgbClr r="0" g="0" b="0"/>
            </a:lnRef>
            <a:fillRef idx="0">
              <a:scrgbClr r="0" g="0" b="0"/>
            </a:fillRef>
            <a:effectRef idx="0">
              <a:scrgbClr r="0" g="0" b="0"/>
            </a:effectRef>
            <a:fontRef idx="minor"/>
          </p:style>
        </p:sp>
      </p:grpSp>
      <p:sp>
        <p:nvSpPr>
          <p:cNvPr id="91" name="TextBox 34"/>
          <p:cNvSpPr/>
          <p:nvPr/>
        </p:nvSpPr>
        <p:spPr>
          <a:xfrm>
            <a:off x="6303808" y="6089438"/>
            <a:ext cx="1690200" cy="1004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7914"/>
              </a:lnSpc>
              <a:buNone/>
            </a:pPr>
            <a:r>
              <a:rPr lang="en-US" sz="5730" b="0" strike="noStrike" spc="-1" dirty="0">
                <a:solidFill>
                  <a:srgbClr val="FFFFFF"/>
                </a:solidFill>
                <a:latin typeface="DM Sans Bold"/>
              </a:rPr>
              <a:t>6</a:t>
            </a:r>
            <a:endParaRPr lang="en-US" sz="5730" b="0" strike="noStrike" spc="-1" dirty="0">
              <a:latin typeface="Arial"/>
            </a:endParaRPr>
          </a:p>
        </p:txBody>
      </p:sp>
      <p:sp>
        <p:nvSpPr>
          <p:cNvPr id="92" name="AutoShape 35"/>
          <p:cNvSpPr/>
          <p:nvPr/>
        </p:nvSpPr>
        <p:spPr>
          <a:xfrm>
            <a:off x="6047128" y="7561118"/>
            <a:ext cx="2203200" cy="360"/>
          </a:xfrm>
          <a:prstGeom prst="line">
            <a:avLst/>
          </a:prstGeom>
          <a:ln w="38100">
            <a:solidFill>
              <a:srgbClr val="FFFFFF"/>
            </a:solidFill>
            <a:round/>
          </a:ln>
        </p:spPr>
        <p:style>
          <a:lnRef idx="0">
            <a:scrgbClr r="0" g="0" b="0"/>
          </a:lnRef>
          <a:fillRef idx="0">
            <a:scrgbClr r="0" g="0" b="0"/>
          </a:fillRef>
          <a:effectRef idx="0">
            <a:scrgbClr r="0" g="0" b="0"/>
          </a:effectRef>
          <a:fontRef idx="minor"/>
        </p:style>
      </p:sp>
      <p:sp>
        <p:nvSpPr>
          <p:cNvPr id="93" name="TextBox 36"/>
          <p:cNvSpPr/>
          <p:nvPr/>
        </p:nvSpPr>
        <p:spPr>
          <a:xfrm>
            <a:off x="6047488" y="7732838"/>
            <a:ext cx="2318040" cy="316112"/>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2605"/>
              </a:lnSpc>
              <a:buNone/>
            </a:pPr>
            <a:r>
              <a:rPr lang="en-US" sz="1890" b="0" strike="noStrike" spc="-1" dirty="0">
                <a:solidFill>
                  <a:schemeClr val="bg1"/>
                </a:solidFill>
                <a:latin typeface="Arial"/>
              </a:rPr>
              <a:t>Deployment Diagram</a:t>
            </a:r>
          </a:p>
        </p:txBody>
      </p:sp>
      <p:sp>
        <p:nvSpPr>
          <p:cNvPr id="94" name="TextBox 37"/>
          <p:cNvSpPr/>
          <p:nvPr/>
        </p:nvSpPr>
        <p:spPr>
          <a:xfrm>
            <a:off x="3319200" y="7565760"/>
            <a:ext cx="2133000" cy="313034"/>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2605"/>
              </a:lnSpc>
              <a:buNone/>
            </a:pPr>
            <a:r>
              <a:rPr lang="en-US" sz="1800" b="0" strike="noStrike" spc="-1" dirty="0">
                <a:solidFill>
                  <a:srgbClr val="FFFFFF"/>
                </a:solidFill>
                <a:latin typeface="DM Sans"/>
              </a:rPr>
              <a:t>Sequence Diagram</a:t>
            </a:r>
            <a:endParaRPr lang="en-US" sz="1800" b="0" strike="noStrike" spc="-1" dirty="0">
              <a:latin typeface="Arial"/>
            </a:endParaRPr>
          </a:p>
        </p:txBody>
      </p:sp>
      <p:sp>
        <p:nvSpPr>
          <p:cNvPr id="95" name="TextBox 38"/>
          <p:cNvSpPr/>
          <p:nvPr/>
        </p:nvSpPr>
        <p:spPr>
          <a:xfrm>
            <a:off x="11913840" y="4611960"/>
            <a:ext cx="2202840" cy="303032"/>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2475"/>
              </a:lnSpc>
              <a:buNone/>
            </a:pPr>
            <a:r>
              <a:rPr lang="en-US" sz="1790" b="0" strike="noStrike" spc="-1" dirty="0">
                <a:solidFill>
                  <a:srgbClr val="FFFFFF"/>
                </a:solidFill>
                <a:latin typeface="DM Sans"/>
              </a:rPr>
              <a:t>Class Diagram</a:t>
            </a:r>
            <a:endParaRPr lang="en-US" sz="1790" b="0" strike="noStrike" spc="-1" dirty="0">
              <a:latin typeface="Arial"/>
            </a:endParaRPr>
          </a:p>
        </p:txBody>
      </p:sp>
      <p:sp>
        <p:nvSpPr>
          <p:cNvPr id="96" name="TextBox 39"/>
          <p:cNvSpPr/>
          <p:nvPr/>
        </p:nvSpPr>
        <p:spPr>
          <a:xfrm>
            <a:off x="8993293" y="4840920"/>
            <a:ext cx="2202840" cy="303032"/>
          </a:xfrm>
          <a:prstGeom prst="rect">
            <a:avLst/>
          </a:prstGeom>
          <a:noFill/>
          <a:ln w="0">
            <a:noFill/>
          </a:ln>
        </p:spPr>
        <p:style>
          <a:lnRef idx="0">
            <a:scrgbClr r="0" g="0" b="0"/>
          </a:lnRef>
          <a:fillRef idx="0">
            <a:scrgbClr r="0" g="0" b="0"/>
          </a:fillRef>
          <a:effectRef idx="0">
            <a:scrgbClr r="0" g="0" b="0"/>
          </a:effectRef>
          <a:fontRef idx="minor"/>
        </p:style>
        <p:txBody>
          <a:bodyPr wrap="square" lIns="0" tIns="0" rIns="0" bIns="0" anchor="t">
            <a:spAutoFit/>
          </a:bodyPr>
          <a:lstStyle/>
          <a:p>
            <a:pPr algn="ctr">
              <a:lnSpc>
                <a:spcPts val="2475"/>
              </a:lnSpc>
              <a:buNone/>
            </a:pPr>
            <a:r>
              <a:rPr lang="en-US" sz="1790" spc="-1" dirty="0">
                <a:solidFill>
                  <a:srgbClr val="FFFFFF"/>
                </a:solidFill>
                <a:latin typeface="DM Sans"/>
              </a:rPr>
              <a:t>Use Case Diagram</a:t>
            </a:r>
            <a:endParaRPr lang="en-US" sz="1790" b="0" strike="noStrike" spc="-1" dirty="0">
              <a:latin typeface="Arial"/>
            </a:endParaRPr>
          </a:p>
        </p:txBody>
      </p:sp>
      <p:grpSp>
        <p:nvGrpSpPr>
          <p:cNvPr id="29" name="Group 31">
            <a:extLst>
              <a:ext uri="{FF2B5EF4-FFF2-40B4-BE49-F238E27FC236}">
                <a16:creationId xmlns:a16="http://schemas.microsoft.com/office/drawing/2014/main" id="{3D076681-7FA7-B225-6D56-7894F4538E7B}"/>
              </a:ext>
            </a:extLst>
          </p:cNvPr>
          <p:cNvGrpSpPr/>
          <p:nvPr/>
        </p:nvGrpSpPr>
        <p:grpSpPr>
          <a:xfrm>
            <a:off x="8716993" y="5943278"/>
            <a:ext cx="2612880" cy="2373120"/>
            <a:chOff x="6305760" y="5895000"/>
            <a:chExt cx="2612880" cy="2373120"/>
          </a:xfrm>
        </p:grpSpPr>
        <p:sp>
          <p:nvSpPr>
            <p:cNvPr id="30" name="Freeform 32">
              <a:extLst>
                <a:ext uri="{FF2B5EF4-FFF2-40B4-BE49-F238E27FC236}">
                  <a16:creationId xmlns:a16="http://schemas.microsoft.com/office/drawing/2014/main" id="{701C150D-B1AB-25DC-F5E8-BE7C99101E41}"/>
                </a:ext>
              </a:extLst>
            </p:cNvPr>
            <p:cNvSpPr/>
            <p:nvPr/>
          </p:nvSpPr>
          <p:spPr>
            <a:xfrm>
              <a:off x="6305760" y="5995440"/>
              <a:ext cx="2612880" cy="227268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miter/>
            </a:ln>
          </p:spPr>
          <p:style>
            <a:lnRef idx="0">
              <a:scrgbClr r="0" g="0" b="0"/>
            </a:lnRef>
            <a:fillRef idx="0">
              <a:scrgbClr r="0" g="0" b="0"/>
            </a:fillRef>
            <a:effectRef idx="0">
              <a:scrgbClr r="0" g="0" b="0"/>
            </a:effectRef>
            <a:fontRef idx="minor"/>
          </p:style>
        </p:sp>
        <p:sp>
          <p:nvSpPr>
            <p:cNvPr id="31" name="TextBox 33">
              <a:extLst>
                <a:ext uri="{FF2B5EF4-FFF2-40B4-BE49-F238E27FC236}">
                  <a16:creationId xmlns:a16="http://schemas.microsoft.com/office/drawing/2014/main" id="{203693DB-B62D-BA99-CBD7-7B091EDBED56}"/>
                </a:ext>
              </a:extLst>
            </p:cNvPr>
            <p:cNvSpPr/>
            <p:nvPr/>
          </p:nvSpPr>
          <p:spPr>
            <a:xfrm>
              <a:off x="6305760" y="5895000"/>
              <a:ext cx="2612880" cy="2373120"/>
            </a:xfrm>
            <a:prstGeom prst="rect">
              <a:avLst/>
            </a:prstGeom>
            <a:noFill/>
            <a:ln w="0">
              <a:noFill/>
            </a:ln>
          </p:spPr>
          <p:style>
            <a:lnRef idx="0">
              <a:scrgbClr r="0" g="0" b="0"/>
            </a:lnRef>
            <a:fillRef idx="0">
              <a:scrgbClr r="0" g="0" b="0"/>
            </a:fillRef>
            <a:effectRef idx="0">
              <a:scrgbClr r="0" g="0" b="0"/>
            </a:effectRef>
            <a:fontRef idx="minor"/>
          </p:style>
        </p:sp>
      </p:grpSp>
      <p:sp>
        <p:nvSpPr>
          <p:cNvPr id="32" name="TextBox 34">
            <a:extLst>
              <a:ext uri="{FF2B5EF4-FFF2-40B4-BE49-F238E27FC236}">
                <a16:creationId xmlns:a16="http://schemas.microsoft.com/office/drawing/2014/main" id="{6EEE3B67-E5E6-B04E-C3E9-2154FE507E31}"/>
              </a:ext>
            </a:extLst>
          </p:cNvPr>
          <p:cNvSpPr/>
          <p:nvPr/>
        </p:nvSpPr>
        <p:spPr>
          <a:xfrm>
            <a:off x="9178513" y="6089438"/>
            <a:ext cx="1690200" cy="1004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7914"/>
              </a:lnSpc>
              <a:buNone/>
            </a:pPr>
            <a:r>
              <a:rPr lang="en-US" sz="5730" b="0" strike="noStrike" spc="-1">
                <a:solidFill>
                  <a:srgbClr val="FFFFFF"/>
                </a:solidFill>
                <a:latin typeface="DM Sans Bold"/>
              </a:rPr>
              <a:t>6</a:t>
            </a:r>
            <a:endParaRPr lang="en-US" sz="5730" b="0" strike="noStrike" spc="-1">
              <a:latin typeface="Arial"/>
            </a:endParaRPr>
          </a:p>
        </p:txBody>
      </p:sp>
      <p:sp>
        <p:nvSpPr>
          <p:cNvPr id="33" name="AutoShape 35">
            <a:extLst>
              <a:ext uri="{FF2B5EF4-FFF2-40B4-BE49-F238E27FC236}">
                <a16:creationId xmlns:a16="http://schemas.microsoft.com/office/drawing/2014/main" id="{ED05CDE7-1421-EBC7-0795-C4206B69E3FE}"/>
              </a:ext>
            </a:extLst>
          </p:cNvPr>
          <p:cNvSpPr/>
          <p:nvPr/>
        </p:nvSpPr>
        <p:spPr>
          <a:xfrm>
            <a:off x="8921833" y="7561118"/>
            <a:ext cx="2203200" cy="360"/>
          </a:xfrm>
          <a:prstGeom prst="line">
            <a:avLst/>
          </a:prstGeom>
          <a:ln w="38100">
            <a:solidFill>
              <a:srgbClr val="FFFFFF"/>
            </a:solidFill>
            <a:round/>
          </a:ln>
        </p:spPr>
        <p:style>
          <a:lnRef idx="0">
            <a:scrgbClr r="0" g="0" b="0"/>
          </a:lnRef>
          <a:fillRef idx="0">
            <a:scrgbClr r="0" g="0" b="0"/>
          </a:fillRef>
          <a:effectRef idx="0">
            <a:scrgbClr r="0" g="0" b="0"/>
          </a:effectRef>
          <a:fontRef idx="minor"/>
        </p:style>
      </p:sp>
      <p:sp>
        <p:nvSpPr>
          <p:cNvPr id="34" name="TextBox 36">
            <a:extLst>
              <a:ext uri="{FF2B5EF4-FFF2-40B4-BE49-F238E27FC236}">
                <a16:creationId xmlns:a16="http://schemas.microsoft.com/office/drawing/2014/main" id="{16FA0916-9020-69BD-144A-1F1562A312D2}"/>
              </a:ext>
            </a:extLst>
          </p:cNvPr>
          <p:cNvSpPr/>
          <p:nvPr/>
        </p:nvSpPr>
        <p:spPr>
          <a:xfrm>
            <a:off x="8922193" y="7732838"/>
            <a:ext cx="2318040" cy="316112"/>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2605"/>
              </a:lnSpc>
              <a:buNone/>
            </a:pPr>
            <a:r>
              <a:rPr lang="en-US" sz="1890" b="0" strike="noStrike" spc="-1" dirty="0">
                <a:solidFill>
                  <a:schemeClr val="bg1"/>
                </a:solidFill>
                <a:latin typeface="Arial"/>
              </a:rPr>
              <a:t>Conclusion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97" name="Group 2"/>
          <p:cNvGrpSpPr/>
          <p:nvPr/>
        </p:nvGrpSpPr>
        <p:grpSpPr>
          <a:xfrm>
            <a:off x="81720" y="9258840"/>
            <a:ext cx="13457520" cy="3263760"/>
            <a:chOff x="81720" y="9258840"/>
            <a:chExt cx="13457520" cy="3263760"/>
          </a:xfrm>
        </p:grpSpPr>
        <p:sp>
          <p:nvSpPr>
            <p:cNvPr id="98" name="Freeform 3"/>
            <p:cNvSpPr/>
            <p:nvPr/>
          </p:nvSpPr>
          <p:spPr>
            <a:xfrm rot="10800000">
              <a:off x="10427400" y="9410760"/>
              <a:ext cx="3111840" cy="3111840"/>
            </a:xfrm>
            <a:custGeom>
              <a:avLst/>
              <a:gdLst/>
              <a:ahLst/>
              <a:cxnLst/>
              <a:rect l="l" t="t" r="r" b="b"/>
              <a:pathLst>
                <a:path w="4149650" h="4149650">
                  <a:moveTo>
                    <a:pt x="0" y="0"/>
                  </a:moveTo>
                  <a:lnTo>
                    <a:pt x="4149650" y="0"/>
                  </a:lnTo>
                  <a:lnTo>
                    <a:pt x="4149650" y="4149650"/>
                  </a:lnTo>
                  <a:lnTo>
                    <a:pt x="0" y="4149650"/>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sp>
        <p:sp>
          <p:nvSpPr>
            <p:cNvPr id="99" name="Freeform 4"/>
            <p:cNvSpPr/>
            <p:nvPr/>
          </p:nvSpPr>
          <p:spPr>
            <a:xfrm rot="10800000">
              <a:off x="6977160" y="9410760"/>
              <a:ext cx="3111840" cy="2465640"/>
            </a:xfrm>
            <a:custGeom>
              <a:avLst/>
              <a:gdLst/>
              <a:ahLst/>
              <a:cxnLst/>
              <a:rect l="l" t="t" r="r" b="b"/>
              <a:pathLst>
                <a:path w="4149650" h="3288079">
                  <a:moveTo>
                    <a:pt x="0" y="0"/>
                  </a:moveTo>
                  <a:lnTo>
                    <a:pt x="4149651" y="0"/>
                  </a:lnTo>
                  <a:lnTo>
                    <a:pt x="4149651" y="3288078"/>
                  </a:lnTo>
                  <a:lnTo>
                    <a:pt x="0" y="3288078"/>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sp>
        <p:sp>
          <p:nvSpPr>
            <p:cNvPr id="100" name="Freeform 5"/>
            <p:cNvSpPr/>
            <p:nvPr/>
          </p:nvSpPr>
          <p:spPr>
            <a:xfrm rot="10800000">
              <a:off x="3531600" y="9258840"/>
              <a:ext cx="3111840" cy="3111840"/>
            </a:xfrm>
            <a:custGeom>
              <a:avLst/>
              <a:gdLst/>
              <a:ahLst/>
              <a:cxnLst/>
              <a:rect l="l" t="t" r="r" b="b"/>
              <a:pathLst>
                <a:path w="4149650" h="4149650">
                  <a:moveTo>
                    <a:pt x="0" y="0"/>
                  </a:moveTo>
                  <a:lnTo>
                    <a:pt x="4149650" y="0"/>
                  </a:lnTo>
                  <a:lnTo>
                    <a:pt x="4149650" y="4149651"/>
                  </a:lnTo>
                  <a:lnTo>
                    <a:pt x="0" y="4149651"/>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sp>
        <p:sp>
          <p:nvSpPr>
            <p:cNvPr id="101" name="Freeform 6"/>
            <p:cNvSpPr/>
            <p:nvPr/>
          </p:nvSpPr>
          <p:spPr>
            <a:xfrm rot="10800000">
              <a:off x="81720" y="9258840"/>
              <a:ext cx="3111840" cy="2465640"/>
            </a:xfrm>
            <a:custGeom>
              <a:avLst/>
              <a:gdLst/>
              <a:ahLst/>
              <a:cxnLst/>
              <a:rect l="l" t="t" r="r" b="b"/>
              <a:pathLst>
                <a:path w="4149650" h="3288079">
                  <a:moveTo>
                    <a:pt x="0" y="0"/>
                  </a:moveTo>
                  <a:lnTo>
                    <a:pt x="4149650" y="0"/>
                  </a:lnTo>
                  <a:lnTo>
                    <a:pt x="4149650" y="3288079"/>
                  </a:lnTo>
                  <a:lnTo>
                    <a:pt x="0" y="3288079"/>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sp>
      </p:grpSp>
      <p:sp>
        <p:nvSpPr>
          <p:cNvPr id="102" name="Freeform 7"/>
          <p:cNvSpPr/>
          <p:nvPr/>
        </p:nvSpPr>
        <p:spPr>
          <a:xfrm rot="6150600">
            <a:off x="6081480" y="4579200"/>
            <a:ext cx="13544280" cy="1127520"/>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rotWithShape="0">
            <a:blip r:embed="rId4"/>
            <a:srcRect/>
            <a:stretch/>
          </a:blipFill>
          <a:ln w="0">
            <a:noFill/>
          </a:ln>
        </p:spPr>
        <p:style>
          <a:lnRef idx="0">
            <a:scrgbClr r="0" g="0" b="0"/>
          </a:lnRef>
          <a:fillRef idx="0">
            <a:scrgbClr r="0" g="0" b="0"/>
          </a:fillRef>
          <a:effectRef idx="0">
            <a:scrgbClr r="0" g="0" b="0"/>
          </a:effectRef>
          <a:fontRef idx="minor"/>
        </p:style>
      </p:sp>
      <p:grpSp>
        <p:nvGrpSpPr>
          <p:cNvPr id="103" name="Group 8"/>
          <p:cNvGrpSpPr/>
          <p:nvPr/>
        </p:nvGrpSpPr>
        <p:grpSpPr>
          <a:xfrm>
            <a:off x="11743949" y="48126"/>
            <a:ext cx="6253920" cy="10286640"/>
            <a:chOff x="11807640" y="0"/>
            <a:chExt cx="6253920" cy="10286640"/>
          </a:xfrm>
        </p:grpSpPr>
        <p:sp>
          <p:nvSpPr>
            <p:cNvPr id="104" name="Freeform 9"/>
            <p:cNvSpPr/>
            <p:nvPr/>
          </p:nvSpPr>
          <p:spPr>
            <a:xfrm>
              <a:off x="11807640" y="0"/>
              <a:ext cx="6253920" cy="10286640"/>
            </a:xfrm>
            <a:custGeom>
              <a:avLst/>
              <a:gdLst/>
              <a:ahLst/>
              <a:cxnLst/>
              <a:rect l="l" t="t" r="r" b="b"/>
              <a:pathLst>
                <a:path w="3860673" h="6350000">
                  <a:moveTo>
                    <a:pt x="3860673" y="0"/>
                  </a:moveTo>
                  <a:lnTo>
                    <a:pt x="2341753" y="6350000"/>
                  </a:lnTo>
                  <a:lnTo>
                    <a:pt x="0" y="6350000"/>
                  </a:lnTo>
                  <a:lnTo>
                    <a:pt x="1518920" y="0"/>
                  </a:lnTo>
                  <a:lnTo>
                    <a:pt x="3860673" y="0"/>
                  </a:lnTo>
                  <a:close/>
                </a:path>
              </a:pathLst>
            </a:custGeom>
            <a:blipFill rotWithShape="0">
              <a:blip r:embed="rId5"/>
              <a:srcRect/>
              <a:stretch/>
            </a:blipFill>
            <a:ln w="0">
              <a:noFill/>
            </a:ln>
          </p:spPr>
          <p:style>
            <a:lnRef idx="0">
              <a:scrgbClr r="0" g="0" b="0"/>
            </a:lnRef>
            <a:fillRef idx="0">
              <a:scrgbClr r="0" g="0" b="0"/>
            </a:fillRef>
            <a:effectRef idx="0">
              <a:scrgbClr r="0" g="0" b="0"/>
            </a:effectRef>
            <a:fontRef idx="minor"/>
          </p:style>
        </p:sp>
      </p:grpSp>
      <p:sp>
        <p:nvSpPr>
          <p:cNvPr id="105" name="Freeform 10"/>
          <p:cNvSpPr/>
          <p:nvPr/>
        </p:nvSpPr>
        <p:spPr>
          <a:xfrm rot="16984200">
            <a:off x="10509840" y="5041440"/>
            <a:ext cx="13544280" cy="1127520"/>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rotWithShape="0">
            <a:blip r:embed="rId4"/>
            <a:srcRect/>
            <a:stretch/>
          </a:blipFill>
          <a:ln w="0">
            <a:noFill/>
          </a:ln>
        </p:spPr>
        <p:style>
          <a:lnRef idx="0">
            <a:scrgbClr r="0" g="0" b="0"/>
          </a:lnRef>
          <a:fillRef idx="0">
            <a:scrgbClr r="0" g="0" b="0"/>
          </a:fillRef>
          <a:effectRef idx="0">
            <a:scrgbClr r="0" g="0" b="0"/>
          </a:effectRef>
          <a:fontRef idx="minor"/>
        </p:style>
      </p:sp>
      <p:grpSp>
        <p:nvGrpSpPr>
          <p:cNvPr id="106" name="Group 11"/>
          <p:cNvGrpSpPr/>
          <p:nvPr/>
        </p:nvGrpSpPr>
        <p:grpSpPr>
          <a:xfrm>
            <a:off x="15966720" y="9258840"/>
            <a:ext cx="13457520" cy="3263760"/>
            <a:chOff x="15966720" y="9258840"/>
            <a:chExt cx="13457520" cy="3263760"/>
          </a:xfrm>
        </p:grpSpPr>
        <p:sp>
          <p:nvSpPr>
            <p:cNvPr id="107" name="Freeform 12"/>
            <p:cNvSpPr/>
            <p:nvPr/>
          </p:nvSpPr>
          <p:spPr>
            <a:xfrm rot="10800000">
              <a:off x="26312400" y="9410760"/>
              <a:ext cx="3111840" cy="3111840"/>
            </a:xfrm>
            <a:custGeom>
              <a:avLst/>
              <a:gdLst/>
              <a:ahLst/>
              <a:cxnLst/>
              <a:rect l="l" t="t" r="r" b="b"/>
              <a:pathLst>
                <a:path w="4149650" h="4149650">
                  <a:moveTo>
                    <a:pt x="0" y="0"/>
                  </a:moveTo>
                  <a:lnTo>
                    <a:pt x="4149650" y="0"/>
                  </a:lnTo>
                  <a:lnTo>
                    <a:pt x="4149650" y="4149650"/>
                  </a:lnTo>
                  <a:lnTo>
                    <a:pt x="0" y="4149650"/>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sp>
        <p:sp>
          <p:nvSpPr>
            <p:cNvPr id="108" name="Freeform 13"/>
            <p:cNvSpPr/>
            <p:nvPr/>
          </p:nvSpPr>
          <p:spPr>
            <a:xfrm rot="10800000">
              <a:off x="22862520" y="9410760"/>
              <a:ext cx="3111840" cy="2465640"/>
            </a:xfrm>
            <a:custGeom>
              <a:avLst/>
              <a:gdLst/>
              <a:ahLst/>
              <a:cxnLst/>
              <a:rect l="l" t="t" r="r" b="b"/>
              <a:pathLst>
                <a:path w="4149650" h="3288079">
                  <a:moveTo>
                    <a:pt x="0" y="0"/>
                  </a:moveTo>
                  <a:lnTo>
                    <a:pt x="4149651" y="0"/>
                  </a:lnTo>
                  <a:lnTo>
                    <a:pt x="4149651" y="3288078"/>
                  </a:lnTo>
                  <a:lnTo>
                    <a:pt x="0" y="3288078"/>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sp>
        <p:sp>
          <p:nvSpPr>
            <p:cNvPr id="109" name="Freeform 14"/>
            <p:cNvSpPr/>
            <p:nvPr/>
          </p:nvSpPr>
          <p:spPr>
            <a:xfrm rot="10800000">
              <a:off x="19416960" y="9258840"/>
              <a:ext cx="3111840" cy="3111840"/>
            </a:xfrm>
            <a:custGeom>
              <a:avLst/>
              <a:gdLst/>
              <a:ahLst/>
              <a:cxnLst/>
              <a:rect l="l" t="t" r="r" b="b"/>
              <a:pathLst>
                <a:path w="4149650" h="4149650">
                  <a:moveTo>
                    <a:pt x="0" y="0"/>
                  </a:moveTo>
                  <a:lnTo>
                    <a:pt x="4149650" y="0"/>
                  </a:lnTo>
                  <a:lnTo>
                    <a:pt x="4149650" y="4149651"/>
                  </a:lnTo>
                  <a:lnTo>
                    <a:pt x="0" y="4149651"/>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sp>
        <p:sp>
          <p:nvSpPr>
            <p:cNvPr id="110" name="Freeform 15"/>
            <p:cNvSpPr/>
            <p:nvPr/>
          </p:nvSpPr>
          <p:spPr>
            <a:xfrm rot="10800000">
              <a:off x="15966720" y="9258840"/>
              <a:ext cx="3111840" cy="2465640"/>
            </a:xfrm>
            <a:custGeom>
              <a:avLst/>
              <a:gdLst/>
              <a:ahLst/>
              <a:cxnLst/>
              <a:rect l="l" t="t" r="r" b="b"/>
              <a:pathLst>
                <a:path w="4149650" h="3288079">
                  <a:moveTo>
                    <a:pt x="0" y="0"/>
                  </a:moveTo>
                  <a:lnTo>
                    <a:pt x="4149650" y="0"/>
                  </a:lnTo>
                  <a:lnTo>
                    <a:pt x="4149650" y="3288079"/>
                  </a:lnTo>
                  <a:lnTo>
                    <a:pt x="0" y="3288079"/>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sp>
      </p:grpSp>
      <p:sp>
        <p:nvSpPr>
          <p:cNvPr id="111" name="TextBox 16"/>
          <p:cNvSpPr/>
          <p:nvPr/>
        </p:nvSpPr>
        <p:spPr>
          <a:xfrm>
            <a:off x="3524040" y="2017080"/>
            <a:ext cx="8128440" cy="967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7614"/>
              </a:lnSpc>
              <a:buNone/>
              <a:tabLst>
                <a:tab pos="0" algn="l"/>
              </a:tabLst>
            </a:pPr>
            <a:r>
              <a:rPr lang="en-US" sz="6340" b="0" strike="noStrike" spc="-1" dirty="0">
                <a:solidFill>
                  <a:srgbClr val="FFFFFF"/>
                </a:solidFill>
                <a:latin typeface="Now Bold"/>
              </a:rPr>
              <a:t>1-INTRODUCTION</a:t>
            </a:r>
            <a:endParaRPr lang="en-US" sz="6340" b="0" strike="noStrike" spc="-1" dirty="0">
              <a:latin typeface="Arial"/>
            </a:endParaRPr>
          </a:p>
        </p:txBody>
      </p:sp>
      <p:sp>
        <p:nvSpPr>
          <p:cNvPr id="112" name="TextBox 17"/>
          <p:cNvSpPr/>
          <p:nvPr/>
        </p:nvSpPr>
        <p:spPr>
          <a:xfrm>
            <a:off x="2982960" y="3335040"/>
            <a:ext cx="8669880" cy="5127109"/>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3064"/>
              </a:lnSpc>
              <a:buNone/>
              <a:tabLst>
                <a:tab pos="0" algn="l"/>
              </a:tabLst>
            </a:pPr>
            <a:r>
              <a:rPr lang="fr-FR" sz="2000" b="0" i="0" dirty="0">
                <a:solidFill>
                  <a:srgbClr val="ECECEC"/>
                </a:solidFill>
                <a:effectLst/>
                <a:latin typeface="ui-sans-serif"/>
              </a:rPr>
              <a:t>a </a:t>
            </a:r>
            <a:r>
              <a:rPr lang="fr-FR" sz="2000" b="0" i="0" dirty="0" err="1">
                <a:solidFill>
                  <a:srgbClr val="ECECEC"/>
                </a:solidFill>
                <a:effectLst/>
                <a:latin typeface="ui-sans-serif"/>
              </a:rPr>
              <a:t>biometric</a:t>
            </a:r>
            <a:r>
              <a:rPr lang="fr-FR" sz="2000" b="0" i="0" dirty="0">
                <a:solidFill>
                  <a:srgbClr val="ECECEC"/>
                </a:solidFill>
                <a:effectLst/>
                <a:latin typeface="ui-sans-serif"/>
              </a:rPr>
              <a:t> </a:t>
            </a:r>
            <a:r>
              <a:rPr lang="fr-FR" sz="2000" b="0" i="0" dirty="0" err="1">
                <a:solidFill>
                  <a:srgbClr val="ECECEC"/>
                </a:solidFill>
                <a:effectLst/>
                <a:latin typeface="ui-sans-serif"/>
              </a:rPr>
              <a:t>student</a:t>
            </a:r>
            <a:r>
              <a:rPr lang="fr-FR" sz="2000" b="0" i="0" dirty="0">
                <a:solidFill>
                  <a:srgbClr val="ECECEC"/>
                </a:solidFill>
                <a:effectLst/>
                <a:latin typeface="ui-sans-serif"/>
              </a:rPr>
              <a:t> </a:t>
            </a:r>
            <a:r>
              <a:rPr lang="fr-FR" sz="2000" b="0" i="0" dirty="0" err="1">
                <a:solidFill>
                  <a:srgbClr val="ECECEC"/>
                </a:solidFill>
                <a:effectLst/>
                <a:latin typeface="ui-sans-serif"/>
              </a:rPr>
              <a:t>attendance</a:t>
            </a:r>
            <a:r>
              <a:rPr lang="fr-FR" sz="2000" b="0" i="0" dirty="0">
                <a:solidFill>
                  <a:srgbClr val="ECECEC"/>
                </a:solidFill>
                <a:effectLst/>
                <a:latin typeface="ui-sans-serif"/>
              </a:rPr>
              <a:t> mobile application </a:t>
            </a:r>
            <a:r>
              <a:rPr lang="fr-FR" sz="2000" b="0" i="0" dirty="0" err="1">
                <a:solidFill>
                  <a:srgbClr val="ECECEC"/>
                </a:solidFill>
                <a:effectLst/>
                <a:latin typeface="ui-sans-serif"/>
              </a:rPr>
              <a:t>utilizes</a:t>
            </a:r>
            <a:r>
              <a:rPr lang="fr-FR" sz="2000" b="0" i="0" dirty="0">
                <a:solidFill>
                  <a:srgbClr val="ECECEC"/>
                </a:solidFill>
                <a:effectLst/>
                <a:latin typeface="ui-sans-serif"/>
              </a:rPr>
              <a:t> </a:t>
            </a:r>
            <a:r>
              <a:rPr lang="fr-FR" sz="2000" b="0" i="0" dirty="0" err="1">
                <a:solidFill>
                  <a:srgbClr val="ECECEC"/>
                </a:solidFill>
                <a:effectLst/>
                <a:latin typeface="ui-sans-serif"/>
              </a:rPr>
              <a:t>Unified</a:t>
            </a:r>
            <a:r>
              <a:rPr lang="fr-FR" sz="2000" b="0" i="0" dirty="0">
                <a:solidFill>
                  <a:srgbClr val="ECECEC"/>
                </a:solidFill>
                <a:effectLst/>
                <a:latin typeface="ui-sans-serif"/>
              </a:rPr>
              <a:t> Modeling </a:t>
            </a:r>
            <a:r>
              <a:rPr lang="fr-FR" sz="2000" b="0" i="0" dirty="0" err="1">
                <a:solidFill>
                  <a:srgbClr val="ECECEC"/>
                </a:solidFill>
                <a:effectLst/>
                <a:latin typeface="ui-sans-serif"/>
              </a:rPr>
              <a:t>Language</a:t>
            </a:r>
            <a:r>
              <a:rPr lang="fr-FR" sz="2000" b="0" i="0" dirty="0">
                <a:solidFill>
                  <a:srgbClr val="ECECEC"/>
                </a:solidFill>
                <a:effectLst/>
                <a:latin typeface="ui-sans-serif"/>
              </a:rPr>
              <a:t> (UML) to </a:t>
            </a:r>
            <a:r>
              <a:rPr lang="fr-FR" sz="2000" b="0" i="0" dirty="0" err="1">
                <a:solidFill>
                  <a:srgbClr val="ECECEC"/>
                </a:solidFill>
                <a:effectLst/>
                <a:latin typeface="ui-sans-serif"/>
              </a:rPr>
              <a:t>illustrate</a:t>
            </a:r>
            <a:r>
              <a:rPr lang="fr-FR" sz="2000" b="0" i="0" dirty="0">
                <a:solidFill>
                  <a:srgbClr val="ECECEC"/>
                </a:solidFill>
                <a:effectLst/>
                <a:latin typeface="ui-sans-serif"/>
              </a:rPr>
              <a:t> the </a:t>
            </a:r>
            <a:r>
              <a:rPr lang="fr-FR" sz="2000" b="0" i="0" dirty="0" err="1">
                <a:solidFill>
                  <a:srgbClr val="ECECEC"/>
                </a:solidFill>
                <a:effectLst/>
                <a:latin typeface="ui-sans-serif"/>
              </a:rPr>
              <a:t>system's</a:t>
            </a:r>
            <a:r>
              <a:rPr lang="fr-FR" sz="2000" b="0" i="0" dirty="0">
                <a:solidFill>
                  <a:srgbClr val="ECECEC"/>
                </a:solidFill>
                <a:effectLst/>
                <a:latin typeface="ui-sans-serif"/>
              </a:rPr>
              <a:t> architecture, </a:t>
            </a:r>
            <a:r>
              <a:rPr lang="fr-FR" sz="2000" b="0" i="0" dirty="0" err="1">
                <a:solidFill>
                  <a:srgbClr val="ECECEC"/>
                </a:solidFill>
                <a:effectLst/>
                <a:latin typeface="ui-sans-serif"/>
              </a:rPr>
              <a:t>functionalities</a:t>
            </a:r>
            <a:r>
              <a:rPr lang="fr-FR" sz="2000" b="0" i="0" dirty="0">
                <a:solidFill>
                  <a:srgbClr val="ECECEC"/>
                </a:solidFill>
                <a:effectLst/>
                <a:latin typeface="ui-sans-serif"/>
              </a:rPr>
              <a:t>, and interactions </a:t>
            </a:r>
            <a:r>
              <a:rPr lang="fr-FR" sz="2000" b="0" i="0" dirty="0" err="1">
                <a:solidFill>
                  <a:srgbClr val="ECECEC"/>
                </a:solidFill>
                <a:effectLst/>
                <a:latin typeface="ui-sans-serif"/>
              </a:rPr>
              <a:t>through</a:t>
            </a:r>
            <a:r>
              <a:rPr lang="fr-FR" sz="2000" b="0" i="0" dirty="0">
                <a:solidFill>
                  <a:srgbClr val="ECECEC"/>
                </a:solidFill>
                <a:effectLst/>
                <a:latin typeface="ui-sans-serif"/>
              </a:rPr>
              <a:t> </a:t>
            </a:r>
            <a:r>
              <a:rPr lang="fr-FR" sz="2000" b="0" i="0" dirty="0" err="1">
                <a:solidFill>
                  <a:srgbClr val="ECECEC"/>
                </a:solidFill>
                <a:effectLst/>
                <a:latin typeface="ui-sans-serif"/>
              </a:rPr>
              <a:t>various</a:t>
            </a:r>
            <a:r>
              <a:rPr lang="fr-FR" sz="2000" b="0" i="0" dirty="0">
                <a:solidFill>
                  <a:srgbClr val="ECECEC"/>
                </a:solidFill>
                <a:effectLst/>
                <a:latin typeface="ui-sans-serif"/>
              </a:rPr>
              <a:t> </a:t>
            </a:r>
            <a:r>
              <a:rPr lang="fr-FR" sz="2000" b="0" i="0" dirty="0" err="1">
                <a:solidFill>
                  <a:srgbClr val="ECECEC"/>
                </a:solidFill>
                <a:effectLst/>
                <a:latin typeface="ui-sans-serif"/>
              </a:rPr>
              <a:t>diagrams</a:t>
            </a:r>
            <a:r>
              <a:rPr lang="fr-FR" sz="2000" b="0" i="0" dirty="0">
                <a:solidFill>
                  <a:srgbClr val="ECECEC"/>
                </a:solidFill>
                <a:effectLst/>
                <a:latin typeface="ui-sans-serif"/>
              </a:rPr>
              <a:t> like the </a:t>
            </a:r>
            <a:r>
              <a:rPr lang="fr-FR" sz="2000" b="0" i="0" dirty="0" err="1">
                <a:solidFill>
                  <a:srgbClr val="ECECEC"/>
                </a:solidFill>
                <a:effectLst/>
                <a:latin typeface="ui-sans-serif"/>
              </a:rPr>
              <a:t>context</a:t>
            </a:r>
            <a:r>
              <a:rPr lang="fr-FR" sz="2000" b="0" i="0" dirty="0">
                <a:solidFill>
                  <a:srgbClr val="ECECEC"/>
                </a:solidFill>
                <a:effectLst/>
                <a:latin typeface="ui-sans-serif"/>
              </a:rPr>
              <a:t> </a:t>
            </a:r>
            <a:r>
              <a:rPr lang="fr-FR" sz="2000" b="0" i="0" dirty="0" err="1">
                <a:solidFill>
                  <a:srgbClr val="ECECEC"/>
                </a:solidFill>
                <a:effectLst/>
                <a:latin typeface="ui-sans-serif"/>
              </a:rPr>
              <a:t>diagram</a:t>
            </a:r>
            <a:r>
              <a:rPr lang="fr-FR" sz="2000" b="0" i="0" dirty="0">
                <a:solidFill>
                  <a:srgbClr val="ECECEC"/>
                </a:solidFill>
                <a:effectLst/>
                <a:latin typeface="ui-sans-serif"/>
              </a:rPr>
              <a:t>, use case </a:t>
            </a:r>
            <a:r>
              <a:rPr lang="fr-FR" sz="2000" b="0" i="0" dirty="0" err="1">
                <a:solidFill>
                  <a:srgbClr val="ECECEC"/>
                </a:solidFill>
                <a:effectLst/>
                <a:latin typeface="ui-sans-serif"/>
              </a:rPr>
              <a:t>diagram</a:t>
            </a:r>
            <a:r>
              <a:rPr lang="fr-FR" sz="2000" b="0" i="0" dirty="0">
                <a:solidFill>
                  <a:srgbClr val="ECECEC"/>
                </a:solidFill>
                <a:effectLst/>
                <a:latin typeface="ui-sans-serif"/>
              </a:rPr>
              <a:t>, class </a:t>
            </a:r>
            <a:r>
              <a:rPr lang="fr-FR" sz="2000" b="0" i="0" dirty="0" err="1">
                <a:solidFill>
                  <a:srgbClr val="ECECEC"/>
                </a:solidFill>
                <a:effectLst/>
                <a:latin typeface="ui-sans-serif"/>
              </a:rPr>
              <a:t>diagram</a:t>
            </a:r>
            <a:r>
              <a:rPr lang="fr-FR" sz="2000" b="0" i="0" dirty="0">
                <a:solidFill>
                  <a:srgbClr val="ECECEC"/>
                </a:solidFill>
                <a:effectLst/>
                <a:latin typeface="ui-sans-serif"/>
              </a:rPr>
              <a:t>, </a:t>
            </a:r>
            <a:r>
              <a:rPr lang="fr-FR" sz="2000" b="0" i="0" dirty="0" err="1">
                <a:solidFill>
                  <a:srgbClr val="ECECEC"/>
                </a:solidFill>
                <a:effectLst/>
                <a:latin typeface="ui-sans-serif"/>
              </a:rPr>
              <a:t>sequence</a:t>
            </a:r>
            <a:r>
              <a:rPr lang="fr-FR" sz="2000" b="0" i="0" dirty="0">
                <a:solidFill>
                  <a:srgbClr val="ECECEC"/>
                </a:solidFill>
                <a:effectLst/>
                <a:latin typeface="ui-sans-serif"/>
              </a:rPr>
              <a:t> </a:t>
            </a:r>
            <a:r>
              <a:rPr lang="fr-FR" sz="2000" b="0" i="0" dirty="0" err="1">
                <a:solidFill>
                  <a:srgbClr val="ECECEC"/>
                </a:solidFill>
                <a:effectLst/>
                <a:latin typeface="ui-sans-serif"/>
              </a:rPr>
              <a:t>diagram</a:t>
            </a:r>
            <a:r>
              <a:rPr lang="fr-FR" sz="2000" b="0" i="0" dirty="0">
                <a:solidFill>
                  <a:srgbClr val="ECECEC"/>
                </a:solidFill>
                <a:effectLst/>
                <a:latin typeface="ui-sans-serif"/>
              </a:rPr>
              <a:t>, </a:t>
            </a:r>
            <a:r>
              <a:rPr lang="fr-FR" sz="2000" b="0" i="0" dirty="0" err="1">
                <a:solidFill>
                  <a:srgbClr val="ECECEC"/>
                </a:solidFill>
                <a:effectLst/>
                <a:latin typeface="ui-sans-serif"/>
              </a:rPr>
              <a:t>deployment</a:t>
            </a:r>
            <a:r>
              <a:rPr lang="fr-FR" sz="2000" b="0" i="0" dirty="0">
                <a:solidFill>
                  <a:srgbClr val="ECECEC"/>
                </a:solidFill>
                <a:effectLst/>
                <a:latin typeface="ui-sans-serif"/>
              </a:rPr>
              <a:t> </a:t>
            </a:r>
            <a:r>
              <a:rPr lang="fr-FR" sz="2000" b="0" i="0" dirty="0" err="1">
                <a:solidFill>
                  <a:srgbClr val="ECECEC"/>
                </a:solidFill>
                <a:effectLst/>
                <a:latin typeface="ui-sans-serif"/>
              </a:rPr>
              <a:t>diagram</a:t>
            </a:r>
            <a:r>
              <a:rPr lang="fr-FR" sz="2000" b="0" i="0" dirty="0">
                <a:solidFill>
                  <a:srgbClr val="ECECEC"/>
                </a:solidFill>
                <a:effectLst/>
                <a:latin typeface="ui-sans-serif"/>
              </a:rPr>
              <a:t>, and </a:t>
            </a:r>
            <a:r>
              <a:rPr lang="fr-FR" sz="2000" b="0" i="0" dirty="0" err="1">
                <a:solidFill>
                  <a:srgbClr val="ECECEC"/>
                </a:solidFill>
                <a:effectLst/>
                <a:latin typeface="ui-sans-serif"/>
              </a:rPr>
              <a:t>activity</a:t>
            </a:r>
            <a:r>
              <a:rPr lang="fr-FR" sz="2000" b="0" i="0" dirty="0">
                <a:solidFill>
                  <a:srgbClr val="ECECEC"/>
                </a:solidFill>
                <a:effectLst/>
                <a:latin typeface="ui-sans-serif"/>
              </a:rPr>
              <a:t> </a:t>
            </a:r>
            <a:r>
              <a:rPr lang="fr-FR" sz="2000" b="0" i="0" dirty="0" err="1">
                <a:solidFill>
                  <a:srgbClr val="ECECEC"/>
                </a:solidFill>
                <a:effectLst/>
                <a:latin typeface="ui-sans-serif"/>
              </a:rPr>
              <a:t>diagrams</a:t>
            </a:r>
            <a:r>
              <a:rPr lang="fr-FR" sz="2000" b="0" i="0" dirty="0">
                <a:solidFill>
                  <a:srgbClr val="ECECEC"/>
                </a:solidFill>
                <a:effectLst/>
                <a:latin typeface="ui-sans-serif"/>
              </a:rPr>
              <a:t>. </a:t>
            </a:r>
            <a:r>
              <a:rPr lang="en-US" sz="2000" b="0" i="0" dirty="0">
                <a:solidFill>
                  <a:srgbClr val="ECECEC"/>
                </a:solidFill>
                <a:effectLst/>
                <a:latin typeface="ui-sans-serif"/>
              </a:rPr>
              <a:t>These diagrams provide insights into design decisions, workflow processes, and technical specifications, ensuring the development of an effective and user-friendly biometric attendance solution.</a:t>
            </a:r>
          </a:p>
          <a:p>
            <a:pPr algn="ctr">
              <a:lnSpc>
                <a:spcPts val="3064"/>
              </a:lnSpc>
              <a:buNone/>
              <a:tabLst>
                <a:tab pos="0" algn="l"/>
              </a:tabLst>
            </a:pPr>
            <a:endParaRPr lang="en-US" sz="2000" b="0" i="0" dirty="0">
              <a:solidFill>
                <a:srgbClr val="ECECEC"/>
              </a:solidFill>
              <a:effectLst/>
              <a:latin typeface="ui-sans-serif"/>
            </a:endParaRPr>
          </a:p>
          <a:p>
            <a:pPr algn="ctr">
              <a:lnSpc>
                <a:spcPts val="3064"/>
              </a:lnSpc>
              <a:buNone/>
              <a:tabLst>
                <a:tab pos="0" algn="l"/>
              </a:tabLst>
            </a:pPr>
            <a:endParaRPr lang="en-US" sz="2000" b="0" i="0" dirty="0">
              <a:solidFill>
                <a:srgbClr val="ECECEC"/>
              </a:solidFill>
              <a:effectLst/>
              <a:latin typeface="ui-sans-serif"/>
            </a:endParaRPr>
          </a:p>
          <a:p>
            <a:pPr algn="ctr">
              <a:lnSpc>
                <a:spcPts val="3064"/>
              </a:lnSpc>
              <a:buNone/>
              <a:tabLst>
                <a:tab pos="0" algn="l"/>
              </a:tabLst>
            </a:pPr>
            <a:endParaRPr lang="en-US" sz="2000" b="0" i="0" dirty="0">
              <a:solidFill>
                <a:srgbClr val="ECECEC"/>
              </a:solidFill>
              <a:effectLst/>
              <a:latin typeface="ui-sans-serif"/>
            </a:endParaRPr>
          </a:p>
          <a:p>
            <a:pPr algn="ctr">
              <a:lnSpc>
                <a:spcPts val="3064"/>
              </a:lnSpc>
              <a:buNone/>
              <a:tabLst>
                <a:tab pos="0" algn="l"/>
              </a:tabLst>
            </a:pPr>
            <a:endParaRPr lang="en-US" sz="2000" b="0" i="0" dirty="0">
              <a:solidFill>
                <a:srgbClr val="ECECEC"/>
              </a:solidFill>
              <a:effectLst/>
              <a:latin typeface="ui-sans-serif"/>
            </a:endParaRPr>
          </a:p>
          <a:p>
            <a:pPr algn="ctr">
              <a:lnSpc>
                <a:spcPts val="3064"/>
              </a:lnSpc>
              <a:buNone/>
              <a:tabLst>
                <a:tab pos="0" algn="l"/>
              </a:tabLst>
            </a:pPr>
            <a:endParaRPr lang="en-US" sz="2000" b="0" i="0" dirty="0">
              <a:solidFill>
                <a:srgbClr val="ECECEC"/>
              </a:solidFill>
              <a:effectLst/>
              <a:latin typeface="ui-sans-serif"/>
            </a:endParaRPr>
          </a:p>
          <a:p>
            <a:pPr algn="ctr">
              <a:lnSpc>
                <a:spcPts val="3064"/>
              </a:lnSpc>
              <a:buNone/>
              <a:tabLst>
                <a:tab pos="0" algn="l"/>
              </a:tabLst>
            </a:pPr>
            <a:endParaRPr lang="en-US" sz="2000" b="0" strike="noStrike" spc="-1" dirty="0">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119" name="AutoShape 8"/>
          <p:cNvSpPr/>
          <p:nvPr/>
        </p:nvSpPr>
        <p:spPr>
          <a:xfrm>
            <a:off x="5020920" y="6585120"/>
            <a:ext cx="8735400" cy="360"/>
          </a:xfrm>
          <a:prstGeom prst="line">
            <a:avLst/>
          </a:prstGeom>
          <a:ln w="47625">
            <a:solidFill>
              <a:srgbClr val="145DA0"/>
            </a:solidFill>
            <a:round/>
          </a:ln>
        </p:spPr>
        <p:style>
          <a:lnRef idx="0">
            <a:scrgbClr r="0" g="0" b="0"/>
          </a:lnRef>
          <a:fillRef idx="0">
            <a:scrgbClr r="0" g="0" b="0"/>
          </a:fillRef>
          <a:effectRef idx="0">
            <a:scrgbClr r="0" g="0" b="0"/>
          </a:effectRef>
          <a:fontRef idx="minor"/>
        </p:style>
        <p:txBody>
          <a:bodyPr/>
          <a:lstStyle/>
          <a:p>
            <a:endParaRPr lang="fr-FR" dirty="0"/>
          </a:p>
        </p:txBody>
      </p:sp>
      <p:sp>
        <p:nvSpPr>
          <p:cNvPr id="122" name="AutoShape 11"/>
          <p:cNvSpPr/>
          <p:nvPr/>
        </p:nvSpPr>
        <p:spPr>
          <a:xfrm>
            <a:off x="5020920" y="9130320"/>
            <a:ext cx="8735400" cy="360"/>
          </a:xfrm>
          <a:prstGeom prst="line">
            <a:avLst/>
          </a:prstGeom>
          <a:ln w="47625">
            <a:solidFill>
              <a:srgbClr val="145DA0"/>
            </a:solidFill>
            <a:round/>
          </a:ln>
        </p:spPr>
        <p:style>
          <a:lnRef idx="0">
            <a:scrgbClr r="0" g="0" b="0"/>
          </a:lnRef>
          <a:fillRef idx="0">
            <a:scrgbClr r="0" g="0" b="0"/>
          </a:fillRef>
          <a:effectRef idx="0">
            <a:scrgbClr r="0" g="0" b="0"/>
          </a:effectRef>
          <a:fontRef idx="minor"/>
        </p:style>
      </p:sp>
      <p:pic>
        <p:nvPicPr>
          <p:cNvPr id="2" name="Picture 1">
            <a:extLst>
              <a:ext uri="{FF2B5EF4-FFF2-40B4-BE49-F238E27FC236}">
                <a16:creationId xmlns:a16="http://schemas.microsoft.com/office/drawing/2014/main" id="{AC6DDC06-152F-A79F-3572-774583C1E119}"/>
              </a:ext>
            </a:extLst>
          </p:cNvPr>
          <p:cNvPicPr>
            <a:picLocks noChangeAspect="1"/>
          </p:cNvPicPr>
          <p:nvPr/>
        </p:nvPicPr>
        <p:blipFill>
          <a:blip r:embed="rId2"/>
          <a:stretch>
            <a:fillRect/>
          </a:stretch>
        </p:blipFill>
        <p:spPr>
          <a:xfrm>
            <a:off x="2478505" y="1198378"/>
            <a:ext cx="12238185" cy="762053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136" name="TextBox 14"/>
          <p:cNvSpPr/>
          <p:nvPr/>
        </p:nvSpPr>
        <p:spPr>
          <a:xfrm>
            <a:off x="2546280" y="550080"/>
            <a:ext cx="9218880" cy="8589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761"/>
              </a:lnSpc>
              <a:buNone/>
              <a:tabLst>
                <a:tab pos="0" algn="l"/>
              </a:tabLst>
            </a:pPr>
            <a:r>
              <a:rPr lang="en-US" sz="5640" spc="-1" dirty="0">
                <a:solidFill>
                  <a:srgbClr val="FFFFFF"/>
                </a:solidFill>
                <a:latin typeface="Now Bold"/>
              </a:rPr>
              <a:t>2</a:t>
            </a:r>
            <a:r>
              <a:rPr lang="en-US" sz="5640" b="0" strike="noStrike" spc="-1" dirty="0">
                <a:solidFill>
                  <a:srgbClr val="FFFFFF"/>
                </a:solidFill>
                <a:latin typeface="Now Bold"/>
              </a:rPr>
              <a:t>- CONTEXT DIAGRAM</a:t>
            </a:r>
            <a:endParaRPr lang="en-US" sz="5640" b="0" strike="noStrike" spc="-1" dirty="0">
              <a:latin typeface="Arial"/>
            </a:endParaRPr>
          </a:p>
        </p:txBody>
      </p:sp>
      <p:sp>
        <p:nvSpPr>
          <p:cNvPr id="139" name="Freeform 17"/>
          <p:cNvSpPr/>
          <p:nvPr/>
        </p:nvSpPr>
        <p:spPr>
          <a:xfrm>
            <a:off x="15128280" y="-2586960"/>
            <a:ext cx="5956200" cy="5956200"/>
          </a:xfrm>
          <a:custGeom>
            <a:avLst/>
            <a:gdLst/>
            <a:ahLst/>
            <a:cxnLst/>
            <a:rect l="l" t="t" r="r" b="b"/>
            <a:pathLst>
              <a:path w="5956513" h="5956513">
                <a:moveTo>
                  <a:pt x="0" y="0"/>
                </a:moveTo>
                <a:lnTo>
                  <a:pt x="5956513" y="0"/>
                </a:lnTo>
                <a:lnTo>
                  <a:pt x="5956513" y="5956513"/>
                </a:lnTo>
                <a:lnTo>
                  <a:pt x="0" y="5956513"/>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sp>
      <p:sp>
        <p:nvSpPr>
          <p:cNvPr id="143" name="Freeform 21"/>
          <p:cNvSpPr/>
          <p:nvPr/>
        </p:nvSpPr>
        <p:spPr>
          <a:xfrm>
            <a:off x="-3409920" y="9959040"/>
            <a:ext cx="5956200" cy="5956200"/>
          </a:xfrm>
          <a:custGeom>
            <a:avLst/>
            <a:gdLst/>
            <a:ahLst/>
            <a:cxnLst/>
            <a:rect l="l" t="t" r="r" b="b"/>
            <a:pathLst>
              <a:path w="5956513" h="5956513">
                <a:moveTo>
                  <a:pt x="0" y="0"/>
                </a:moveTo>
                <a:lnTo>
                  <a:pt x="5956512" y="0"/>
                </a:lnTo>
                <a:lnTo>
                  <a:pt x="5956512" y="5956512"/>
                </a:lnTo>
                <a:lnTo>
                  <a:pt x="0" y="5956512"/>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sp>
      <p:sp>
        <p:nvSpPr>
          <p:cNvPr id="3" name="ZoneTexte 2">
            <a:extLst>
              <a:ext uri="{FF2B5EF4-FFF2-40B4-BE49-F238E27FC236}">
                <a16:creationId xmlns:a16="http://schemas.microsoft.com/office/drawing/2014/main" id="{EE91DC9C-2D39-3CB6-D9DD-DBDA3E6130F4}"/>
              </a:ext>
            </a:extLst>
          </p:cNvPr>
          <p:cNvSpPr txBox="1"/>
          <p:nvPr/>
        </p:nvSpPr>
        <p:spPr>
          <a:xfrm flipH="1">
            <a:off x="225527" y="2524727"/>
            <a:ext cx="6930193" cy="1569660"/>
          </a:xfrm>
          <a:prstGeom prst="rect">
            <a:avLst/>
          </a:prstGeom>
          <a:noFill/>
        </p:spPr>
        <p:txBody>
          <a:bodyPr wrap="square" rtlCol="0">
            <a:spAutoFit/>
          </a:bodyPr>
          <a:lstStyle/>
          <a:p>
            <a:r>
              <a:rPr lang="en-US" sz="2400" b="0" i="0" dirty="0">
                <a:solidFill>
                  <a:srgbClr val="ECECEC"/>
                </a:solidFill>
                <a:effectLst/>
                <a:latin typeface="ui-sans-serif"/>
              </a:rPr>
              <a:t>The context diagram is essential in system modeling, providing a high-level overview of the </a:t>
            </a:r>
            <a:r>
              <a:rPr lang="en-US" sz="2400" b="0" i="0" dirty="0" err="1">
                <a:solidFill>
                  <a:srgbClr val="ECECEC"/>
                </a:solidFill>
                <a:effectLst/>
                <a:latin typeface="ui-sans-serif"/>
              </a:rPr>
              <a:t>AttendEase</a:t>
            </a:r>
            <a:r>
              <a:rPr lang="en-US" sz="2400" b="0" i="0" dirty="0">
                <a:solidFill>
                  <a:srgbClr val="ECECEC"/>
                </a:solidFill>
                <a:effectLst/>
                <a:latin typeface="ui-sans-serif"/>
              </a:rPr>
              <a:t> biometric student attendance mobile application and its interactions with external entities.</a:t>
            </a:r>
            <a:endParaRPr lang="fr-FR" sz="2400" dirty="0"/>
          </a:p>
        </p:txBody>
      </p:sp>
      <p:pic>
        <p:nvPicPr>
          <p:cNvPr id="6" name="Image 5">
            <a:extLst>
              <a:ext uri="{FF2B5EF4-FFF2-40B4-BE49-F238E27FC236}">
                <a16:creationId xmlns:a16="http://schemas.microsoft.com/office/drawing/2014/main" id="{C5872BC0-709D-7AFA-A0F1-EB74BA4FB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3609" y="2096111"/>
            <a:ext cx="11063260" cy="8190889"/>
          </a:xfrm>
          <a:prstGeom prst="rect">
            <a:avLst/>
          </a:prstGeom>
        </p:spPr>
      </p:pic>
      <p:sp>
        <p:nvSpPr>
          <p:cNvPr id="11" name="Rectangle 10">
            <a:extLst>
              <a:ext uri="{FF2B5EF4-FFF2-40B4-BE49-F238E27FC236}">
                <a16:creationId xmlns:a16="http://schemas.microsoft.com/office/drawing/2014/main" id="{7D4FB660-5ABD-BA5B-FD72-9EE069F74EC2}"/>
              </a:ext>
            </a:extLst>
          </p:cNvPr>
          <p:cNvSpPr/>
          <p:nvPr/>
        </p:nvSpPr>
        <p:spPr>
          <a:xfrm>
            <a:off x="505326" y="4376430"/>
            <a:ext cx="963328" cy="582237"/>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a:extLst>
              <a:ext uri="{FF2B5EF4-FFF2-40B4-BE49-F238E27FC236}">
                <a16:creationId xmlns:a16="http://schemas.microsoft.com/office/drawing/2014/main" id="{3FD4A3CB-3707-5ED6-4F7A-141378740690}"/>
              </a:ext>
            </a:extLst>
          </p:cNvPr>
          <p:cNvSpPr/>
          <p:nvPr/>
        </p:nvSpPr>
        <p:spPr>
          <a:xfrm>
            <a:off x="554254" y="5328334"/>
            <a:ext cx="914400" cy="914400"/>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44F3E91D-FAD2-CB51-A306-6941DD025F7B}"/>
              </a:ext>
            </a:extLst>
          </p:cNvPr>
          <p:cNvSpPr txBox="1"/>
          <p:nvPr/>
        </p:nvSpPr>
        <p:spPr>
          <a:xfrm flipH="1">
            <a:off x="1691173" y="4428215"/>
            <a:ext cx="3998899" cy="461665"/>
          </a:xfrm>
          <a:prstGeom prst="rect">
            <a:avLst/>
          </a:prstGeom>
          <a:noFill/>
        </p:spPr>
        <p:txBody>
          <a:bodyPr wrap="square" rtlCol="0">
            <a:spAutoFit/>
          </a:bodyPr>
          <a:lstStyle/>
          <a:p>
            <a:r>
              <a:rPr lang="en-GB" sz="2400" dirty="0">
                <a:solidFill>
                  <a:schemeClr val="bg1"/>
                </a:solidFill>
                <a:latin typeface="ui-sans-serif"/>
              </a:rPr>
              <a:t>Represent the external </a:t>
            </a:r>
            <a:r>
              <a:rPr lang="en-GB" sz="2400" dirty="0" err="1">
                <a:solidFill>
                  <a:schemeClr val="bg1"/>
                </a:solidFill>
                <a:latin typeface="ui-sans-serif"/>
              </a:rPr>
              <a:t>intity</a:t>
            </a:r>
            <a:endParaRPr lang="fr-FR" sz="2400" dirty="0">
              <a:solidFill>
                <a:schemeClr val="bg1"/>
              </a:solidFill>
              <a:latin typeface="ui-sans-serif"/>
            </a:endParaRPr>
          </a:p>
        </p:txBody>
      </p:sp>
      <p:sp>
        <p:nvSpPr>
          <p:cNvPr id="14" name="ZoneTexte 13">
            <a:extLst>
              <a:ext uri="{FF2B5EF4-FFF2-40B4-BE49-F238E27FC236}">
                <a16:creationId xmlns:a16="http://schemas.microsoft.com/office/drawing/2014/main" id="{185FB1D9-E42A-585A-7448-212A317F7803}"/>
              </a:ext>
            </a:extLst>
          </p:cNvPr>
          <p:cNvSpPr txBox="1"/>
          <p:nvPr/>
        </p:nvSpPr>
        <p:spPr>
          <a:xfrm flipH="1">
            <a:off x="1691172" y="5509295"/>
            <a:ext cx="3998899" cy="461665"/>
          </a:xfrm>
          <a:prstGeom prst="rect">
            <a:avLst/>
          </a:prstGeom>
          <a:noFill/>
        </p:spPr>
        <p:txBody>
          <a:bodyPr wrap="square" rtlCol="0">
            <a:spAutoFit/>
          </a:bodyPr>
          <a:lstStyle/>
          <a:p>
            <a:r>
              <a:rPr lang="en-GB" sz="2400" dirty="0">
                <a:solidFill>
                  <a:schemeClr val="bg1"/>
                </a:solidFill>
                <a:latin typeface="ui-sans-serif"/>
              </a:rPr>
              <a:t>Represent the system</a:t>
            </a:r>
            <a:endParaRPr lang="fr-FR" sz="2400" dirty="0">
              <a:solidFill>
                <a:schemeClr val="bg1"/>
              </a:solidFill>
              <a:latin typeface="ui-sans-serif"/>
            </a:endParaRPr>
          </a:p>
        </p:txBody>
      </p:sp>
      <p:cxnSp>
        <p:nvCxnSpPr>
          <p:cNvPr id="16" name="Connecteur droit avec flèche 15">
            <a:extLst>
              <a:ext uri="{FF2B5EF4-FFF2-40B4-BE49-F238E27FC236}">
                <a16:creationId xmlns:a16="http://schemas.microsoft.com/office/drawing/2014/main" id="{8C83E3B6-C2EA-55D3-2A8B-CDA6CB5510FF}"/>
              </a:ext>
            </a:extLst>
          </p:cNvPr>
          <p:cNvCxnSpPr>
            <a:cxnSpLocks/>
          </p:cNvCxnSpPr>
          <p:nvPr/>
        </p:nvCxnSpPr>
        <p:spPr>
          <a:xfrm>
            <a:off x="479624" y="6753014"/>
            <a:ext cx="10636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66BC6BD5-2490-0643-9129-27657AD1DCE7}"/>
              </a:ext>
            </a:extLst>
          </p:cNvPr>
          <p:cNvSpPr txBox="1"/>
          <p:nvPr/>
        </p:nvSpPr>
        <p:spPr>
          <a:xfrm flipH="1">
            <a:off x="1691172" y="6422254"/>
            <a:ext cx="3998899" cy="461665"/>
          </a:xfrm>
          <a:prstGeom prst="rect">
            <a:avLst/>
          </a:prstGeom>
          <a:noFill/>
        </p:spPr>
        <p:txBody>
          <a:bodyPr wrap="square" rtlCol="0">
            <a:spAutoFit/>
          </a:bodyPr>
          <a:lstStyle/>
          <a:p>
            <a:r>
              <a:rPr lang="en-GB" sz="2400" dirty="0">
                <a:solidFill>
                  <a:schemeClr val="bg1"/>
                </a:solidFill>
                <a:latin typeface="ui-sans-serif"/>
              </a:rPr>
              <a:t>Represent the flow of data</a:t>
            </a:r>
            <a:endParaRPr lang="fr-FR" sz="2400" dirty="0">
              <a:solidFill>
                <a:schemeClr val="bg1"/>
              </a:solidFill>
              <a:latin typeface="ui-sans-serif"/>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153" name="TextBox 11"/>
          <p:cNvSpPr/>
          <p:nvPr/>
        </p:nvSpPr>
        <p:spPr>
          <a:xfrm>
            <a:off x="6774120" y="4484520"/>
            <a:ext cx="2917800" cy="560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4419"/>
              </a:lnSpc>
              <a:buNone/>
              <a:tabLst>
                <a:tab pos="0" algn="l"/>
              </a:tabLst>
            </a:pPr>
            <a:r>
              <a:rPr lang="en-US" sz="3200" b="0" strike="noStrike" spc="-1">
                <a:solidFill>
                  <a:srgbClr val="051D40"/>
                </a:solidFill>
                <a:latin typeface="DM Sans Bold"/>
              </a:rPr>
              <a:t>surveys</a:t>
            </a:r>
            <a:endParaRPr lang="en-US" sz="3200" b="0" strike="noStrike" spc="-1">
              <a:latin typeface="Arial"/>
            </a:endParaRPr>
          </a:p>
        </p:txBody>
      </p:sp>
      <p:sp>
        <p:nvSpPr>
          <p:cNvPr id="154" name="TextBox 12"/>
          <p:cNvSpPr/>
          <p:nvPr/>
        </p:nvSpPr>
        <p:spPr>
          <a:xfrm>
            <a:off x="7740360" y="3309480"/>
            <a:ext cx="3406320" cy="658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5185"/>
              </a:lnSpc>
              <a:buNone/>
              <a:tabLst>
                <a:tab pos="0" algn="l"/>
              </a:tabLst>
            </a:pPr>
            <a:r>
              <a:rPr lang="en-US" sz="3759" b="0" strike="noStrike" spc="-1">
                <a:solidFill>
                  <a:srgbClr val="051D40"/>
                </a:solidFill>
                <a:latin typeface="DM Sans Bold"/>
              </a:rPr>
              <a:t>brainstorming</a:t>
            </a:r>
            <a:endParaRPr lang="en-US" sz="3759" b="0" strike="noStrike" spc="-1">
              <a:latin typeface="Arial"/>
            </a:endParaRPr>
          </a:p>
        </p:txBody>
      </p:sp>
      <p:sp>
        <p:nvSpPr>
          <p:cNvPr id="156" name="Freeform 14"/>
          <p:cNvSpPr/>
          <p:nvPr/>
        </p:nvSpPr>
        <p:spPr>
          <a:xfrm>
            <a:off x="-2519640" y="7227360"/>
            <a:ext cx="7086240" cy="7086240"/>
          </a:xfrm>
          <a:custGeom>
            <a:avLst/>
            <a:gdLst/>
            <a:ahLst/>
            <a:cxnLst/>
            <a:rect l="l" t="t" r="r" b="b"/>
            <a:pathLst>
              <a:path w="7086596" h="7086596">
                <a:moveTo>
                  <a:pt x="0" y="0"/>
                </a:moveTo>
                <a:lnTo>
                  <a:pt x="7086596" y="0"/>
                </a:lnTo>
                <a:lnTo>
                  <a:pt x="7086596" y="7086596"/>
                </a:lnTo>
                <a:lnTo>
                  <a:pt x="0" y="7086596"/>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sp>
      <p:sp>
        <p:nvSpPr>
          <p:cNvPr id="157" name="Freeform 15"/>
          <p:cNvSpPr/>
          <p:nvPr/>
        </p:nvSpPr>
        <p:spPr>
          <a:xfrm rot="10436400">
            <a:off x="14124600" y="-3241440"/>
            <a:ext cx="6565680" cy="6565680"/>
          </a:xfrm>
          <a:custGeom>
            <a:avLst/>
            <a:gdLst/>
            <a:ahLst/>
            <a:cxnLst/>
            <a:rect l="l" t="t" r="r" b="b"/>
            <a:pathLst>
              <a:path w="6566182" h="6566182">
                <a:moveTo>
                  <a:pt x="0" y="0"/>
                </a:moveTo>
                <a:lnTo>
                  <a:pt x="6566183" y="0"/>
                </a:lnTo>
                <a:lnTo>
                  <a:pt x="6566183" y="6566182"/>
                </a:lnTo>
                <a:lnTo>
                  <a:pt x="0" y="6566182"/>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sp>
      <p:sp>
        <p:nvSpPr>
          <p:cNvPr id="162" name="TextBox 20"/>
          <p:cNvSpPr/>
          <p:nvPr/>
        </p:nvSpPr>
        <p:spPr>
          <a:xfrm>
            <a:off x="7491960" y="6885360"/>
            <a:ext cx="3040560" cy="6346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5000"/>
              </a:lnSpc>
              <a:buNone/>
              <a:tabLst>
                <a:tab pos="0" algn="l"/>
              </a:tabLst>
            </a:pPr>
            <a:r>
              <a:rPr lang="en-US" sz="3630" b="0" strike="noStrike" spc="-1">
                <a:solidFill>
                  <a:srgbClr val="051D40"/>
                </a:solidFill>
                <a:latin typeface="DM Sans Bold"/>
              </a:rPr>
              <a:t>user persona</a:t>
            </a:r>
            <a:endParaRPr lang="en-US" sz="3630" b="0" strike="noStrike" spc="-1">
              <a:latin typeface="Arial"/>
            </a:endParaRPr>
          </a:p>
        </p:txBody>
      </p:sp>
      <p:sp>
        <p:nvSpPr>
          <p:cNvPr id="5" name="ZoneTexte 4">
            <a:extLst>
              <a:ext uri="{FF2B5EF4-FFF2-40B4-BE49-F238E27FC236}">
                <a16:creationId xmlns:a16="http://schemas.microsoft.com/office/drawing/2014/main" id="{DCCA2E3B-0E8D-12FA-F962-A3C42F882D49}"/>
              </a:ext>
            </a:extLst>
          </p:cNvPr>
          <p:cNvSpPr txBox="1"/>
          <p:nvPr/>
        </p:nvSpPr>
        <p:spPr>
          <a:xfrm>
            <a:off x="2017459" y="1092221"/>
            <a:ext cx="11778916" cy="923779"/>
          </a:xfrm>
          <a:prstGeom prst="rect">
            <a:avLst/>
          </a:prstGeom>
          <a:noFill/>
        </p:spPr>
        <p:txBody>
          <a:bodyPr wrap="square">
            <a:spAutoFit/>
          </a:bodyPr>
          <a:lstStyle/>
          <a:p>
            <a:pPr>
              <a:lnSpc>
                <a:spcPts val="6761"/>
              </a:lnSpc>
              <a:buNone/>
              <a:tabLst>
                <a:tab pos="0" algn="l"/>
              </a:tabLst>
            </a:pPr>
            <a:r>
              <a:rPr lang="en-US" sz="5400" b="0" strike="noStrike" spc="-1" dirty="0">
                <a:solidFill>
                  <a:srgbClr val="FFFFFF"/>
                </a:solidFill>
                <a:latin typeface="Now Bold"/>
              </a:rPr>
              <a:t>3- USE CASE </a:t>
            </a:r>
            <a:r>
              <a:rPr lang="en-US" sz="5600" b="0" strike="noStrike" spc="-1" dirty="0">
                <a:solidFill>
                  <a:srgbClr val="FFFFFF"/>
                </a:solidFill>
                <a:latin typeface="Now Bold"/>
              </a:rPr>
              <a:t>DIAGRAM</a:t>
            </a:r>
            <a:endParaRPr lang="en-US" sz="5600" b="0" strike="noStrike" spc="-1" dirty="0">
              <a:latin typeface="Arial"/>
            </a:endParaRPr>
          </a:p>
        </p:txBody>
      </p:sp>
      <p:sp>
        <p:nvSpPr>
          <p:cNvPr id="6" name="ZoneTexte 5">
            <a:extLst>
              <a:ext uri="{FF2B5EF4-FFF2-40B4-BE49-F238E27FC236}">
                <a16:creationId xmlns:a16="http://schemas.microsoft.com/office/drawing/2014/main" id="{FAC3A914-B544-EC59-E979-0E4FA628944D}"/>
              </a:ext>
            </a:extLst>
          </p:cNvPr>
          <p:cNvSpPr txBox="1"/>
          <p:nvPr/>
        </p:nvSpPr>
        <p:spPr>
          <a:xfrm>
            <a:off x="469479" y="2798631"/>
            <a:ext cx="11610226" cy="6740307"/>
          </a:xfrm>
          <a:prstGeom prst="rect">
            <a:avLst/>
          </a:prstGeom>
          <a:noFill/>
        </p:spPr>
        <p:txBody>
          <a:bodyPr wrap="square" rtlCol="0">
            <a:spAutoFit/>
          </a:bodyPr>
          <a:lstStyle/>
          <a:p>
            <a:r>
              <a:rPr lang="en-US" sz="3200" b="0" i="0" dirty="0">
                <a:solidFill>
                  <a:srgbClr val="ECECEC"/>
                </a:solidFill>
                <a:effectLst/>
                <a:latin typeface="ui-sans-serif"/>
              </a:rPr>
              <a:t>A use case diagram summarizes the relationships between use cases, actors, and systems without detailing the sequence of steps for each use case.  </a:t>
            </a:r>
            <a:r>
              <a:rPr lang="en-US" sz="3200" dirty="0">
                <a:solidFill>
                  <a:srgbClr val="ECECEC"/>
                </a:solidFill>
                <a:latin typeface="ui-sans-serif"/>
              </a:rPr>
              <a:t>The purpose of the use case diagram are:</a:t>
            </a:r>
          </a:p>
          <a:p>
            <a:endParaRPr lang="en-US" sz="3200" dirty="0">
              <a:solidFill>
                <a:schemeClr val="bg1"/>
              </a:solidFill>
              <a:latin typeface="ui-sans-serif"/>
            </a:endParaRPr>
          </a:p>
          <a:p>
            <a:r>
              <a:rPr lang="en-US" sz="3200" dirty="0">
                <a:solidFill>
                  <a:schemeClr val="bg1"/>
                </a:solidFill>
                <a:effectLst/>
                <a:latin typeface="ui-sans-serif"/>
                <a:ea typeface="Times New Roman" panose="02020603050405020304" pitchFamily="18" charset="0"/>
              </a:rPr>
              <a:t>          Specify the context of the system</a:t>
            </a:r>
          </a:p>
          <a:p>
            <a:endParaRPr lang="fr-FR" sz="3200" dirty="0">
              <a:solidFill>
                <a:schemeClr val="bg1"/>
              </a:solidFill>
              <a:effectLst/>
              <a:latin typeface="ui-sans-serif"/>
              <a:ea typeface="Times New Roman" panose="02020603050405020304" pitchFamily="18" charset="0"/>
            </a:endParaRPr>
          </a:p>
          <a:p>
            <a:r>
              <a:rPr lang="en-US" sz="3200" dirty="0">
                <a:solidFill>
                  <a:schemeClr val="bg1"/>
                </a:solidFill>
                <a:effectLst/>
                <a:latin typeface="ui-sans-serif"/>
                <a:ea typeface="Times New Roman" panose="02020603050405020304" pitchFamily="18" charset="0"/>
              </a:rPr>
              <a:t>          Capture the requirements of the system</a:t>
            </a:r>
          </a:p>
          <a:p>
            <a:endParaRPr lang="fr-FR" sz="3200" dirty="0">
              <a:solidFill>
                <a:schemeClr val="bg1"/>
              </a:solidFill>
              <a:effectLst/>
              <a:latin typeface="ui-sans-serif"/>
              <a:ea typeface="Times New Roman" panose="02020603050405020304" pitchFamily="18" charset="0"/>
            </a:endParaRPr>
          </a:p>
          <a:p>
            <a:r>
              <a:rPr lang="en-US" sz="3200" dirty="0">
                <a:solidFill>
                  <a:schemeClr val="bg1"/>
                </a:solidFill>
                <a:effectLst/>
                <a:latin typeface="ui-sans-serif"/>
                <a:ea typeface="Times New Roman" panose="02020603050405020304" pitchFamily="18" charset="0"/>
              </a:rPr>
              <a:t>          Validate system architecture</a:t>
            </a:r>
          </a:p>
          <a:p>
            <a:endParaRPr lang="fr-FR" sz="3200" dirty="0">
              <a:solidFill>
                <a:schemeClr val="bg1"/>
              </a:solidFill>
              <a:effectLst/>
              <a:latin typeface="ui-sans-serif"/>
              <a:ea typeface="Times New Roman" panose="02020603050405020304" pitchFamily="18" charset="0"/>
            </a:endParaRPr>
          </a:p>
          <a:p>
            <a:r>
              <a:rPr lang="en-US" sz="3200" dirty="0">
                <a:solidFill>
                  <a:schemeClr val="bg1"/>
                </a:solidFill>
                <a:effectLst/>
                <a:latin typeface="ui-sans-serif"/>
                <a:ea typeface="Times New Roman" panose="02020603050405020304" pitchFamily="18" charset="0"/>
              </a:rPr>
              <a:t>          Drive the implementation and generate test cases</a:t>
            </a:r>
            <a:endParaRPr lang="fr-FR" sz="3200" dirty="0">
              <a:solidFill>
                <a:schemeClr val="bg1"/>
              </a:solidFill>
              <a:effectLst/>
              <a:latin typeface="ui-sans-serif"/>
              <a:ea typeface="Times New Roman" panose="02020603050405020304" pitchFamily="18" charset="0"/>
            </a:endParaRPr>
          </a:p>
          <a:p>
            <a:endParaRPr lang="en-US" sz="2400" dirty="0">
              <a:solidFill>
                <a:schemeClr val="bg1"/>
              </a:solidFill>
              <a:latin typeface="ui-sans-serif"/>
            </a:endParaRPr>
          </a:p>
          <a:p>
            <a:endParaRPr lang="en-US" sz="2800" b="0" strike="noStrike" spc="-1" dirty="0">
              <a:latin typeface="Arial"/>
            </a:endParaRPr>
          </a:p>
          <a:p>
            <a:endParaRPr lang="fr-FR" sz="2800" dirty="0"/>
          </a:p>
        </p:txBody>
      </p:sp>
      <p:sp>
        <p:nvSpPr>
          <p:cNvPr id="7" name="Flèche : droite 6">
            <a:extLst>
              <a:ext uri="{FF2B5EF4-FFF2-40B4-BE49-F238E27FC236}">
                <a16:creationId xmlns:a16="http://schemas.microsoft.com/office/drawing/2014/main" id="{690C40FC-4F6B-A1F1-BCC2-C53DBD735216}"/>
              </a:ext>
            </a:extLst>
          </p:cNvPr>
          <p:cNvSpPr/>
          <p:nvPr/>
        </p:nvSpPr>
        <p:spPr>
          <a:xfrm>
            <a:off x="445964" y="6828056"/>
            <a:ext cx="577516" cy="3762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lèche : droite 7">
            <a:extLst>
              <a:ext uri="{FF2B5EF4-FFF2-40B4-BE49-F238E27FC236}">
                <a16:creationId xmlns:a16="http://schemas.microsoft.com/office/drawing/2014/main" id="{FFEF51C4-D1FF-62A6-16AA-F925C7356CA6}"/>
              </a:ext>
            </a:extLst>
          </p:cNvPr>
          <p:cNvSpPr/>
          <p:nvPr/>
        </p:nvSpPr>
        <p:spPr>
          <a:xfrm>
            <a:off x="469479" y="4857281"/>
            <a:ext cx="577516" cy="3762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D2312B43-0B02-41BE-3753-D45F4DC60283}"/>
              </a:ext>
            </a:extLst>
          </p:cNvPr>
          <p:cNvSpPr/>
          <p:nvPr/>
        </p:nvSpPr>
        <p:spPr>
          <a:xfrm>
            <a:off x="469479" y="5872384"/>
            <a:ext cx="577516" cy="3762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Flèche : droite 9">
            <a:extLst>
              <a:ext uri="{FF2B5EF4-FFF2-40B4-BE49-F238E27FC236}">
                <a16:creationId xmlns:a16="http://schemas.microsoft.com/office/drawing/2014/main" id="{CAF307DE-8982-75A8-C653-DC46B9E235D6}"/>
              </a:ext>
            </a:extLst>
          </p:cNvPr>
          <p:cNvSpPr/>
          <p:nvPr/>
        </p:nvSpPr>
        <p:spPr>
          <a:xfrm>
            <a:off x="445964" y="7783221"/>
            <a:ext cx="577516" cy="3762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175" name="TextBox 14"/>
          <p:cNvSpPr/>
          <p:nvPr/>
        </p:nvSpPr>
        <p:spPr>
          <a:xfrm>
            <a:off x="6774120" y="4484520"/>
            <a:ext cx="2917800" cy="560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4419"/>
              </a:lnSpc>
              <a:buNone/>
              <a:tabLst>
                <a:tab pos="0" algn="l"/>
              </a:tabLst>
            </a:pPr>
            <a:r>
              <a:rPr lang="en-US" sz="3200" b="0" strike="noStrike" spc="-1">
                <a:solidFill>
                  <a:srgbClr val="051D40"/>
                </a:solidFill>
                <a:latin typeface="DM Sans Bold"/>
              </a:rPr>
              <a:t>accessibility</a:t>
            </a:r>
            <a:endParaRPr lang="en-US" sz="3200" b="0" strike="noStrike" spc="-1">
              <a:latin typeface="Arial"/>
            </a:endParaRPr>
          </a:p>
        </p:txBody>
      </p:sp>
      <p:sp>
        <p:nvSpPr>
          <p:cNvPr id="176" name="TextBox 15"/>
          <p:cNvSpPr/>
          <p:nvPr/>
        </p:nvSpPr>
        <p:spPr>
          <a:xfrm>
            <a:off x="7740360" y="3309480"/>
            <a:ext cx="2745000" cy="658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5185"/>
              </a:lnSpc>
              <a:buNone/>
              <a:tabLst>
                <a:tab pos="0" algn="l"/>
              </a:tabLst>
            </a:pPr>
            <a:r>
              <a:rPr lang="en-US" sz="3759" b="0" strike="noStrike" spc="-1">
                <a:solidFill>
                  <a:srgbClr val="051D40"/>
                </a:solidFill>
                <a:latin typeface="DM Sans Bold"/>
              </a:rPr>
              <a:t>efficiency</a:t>
            </a:r>
            <a:endParaRPr lang="en-US" sz="3759" b="0" strike="noStrike" spc="-1">
              <a:latin typeface="Arial"/>
            </a:endParaRPr>
          </a:p>
        </p:txBody>
      </p:sp>
      <p:sp>
        <p:nvSpPr>
          <p:cNvPr id="178" name="TextBox 17"/>
          <p:cNvSpPr/>
          <p:nvPr/>
        </p:nvSpPr>
        <p:spPr>
          <a:xfrm>
            <a:off x="10489320" y="4163875"/>
            <a:ext cx="3040560" cy="12697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5000"/>
              </a:lnSpc>
              <a:buNone/>
              <a:tabLst>
                <a:tab pos="0" algn="l"/>
              </a:tabLst>
            </a:pPr>
            <a:r>
              <a:rPr lang="en-US" sz="3630" b="0" strike="noStrike" spc="-1">
                <a:solidFill>
                  <a:srgbClr val="051D40"/>
                </a:solidFill>
                <a:latin typeface="DM Sans Bold"/>
              </a:rPr>
              <a:t>user features</a:t>
            </a:r>
            <a:endParaRPr lang="en-US" sz="3630" b="0" strike="noStrike" spc="-1">
              <a:latin typeface="Arial"/>
            </a:endParaRPr>
          </a:p>
        </p:txBody>
      </p:sp>
      <p:sp>
        <p:nvSpPr>
          <p:cNvPr id="179" name="TextBox 18"/>
          <p:cNvSpPr/>
          <p:nvPr/>
        </p:nvSpPr>
        <p:spPr>
          <a:xfrm>
            <a:off x="7353360" y="6863760"/>
            <a:ext cx="2745000" cy="658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5185"/>
              </a:lnSpc>
              <a:buNone/>
              <a:tabLst>
                <a:tab pos="0" algn="l"/>
              </a:tabLst>
            </a:pPr>
            <a:r>
              <a:rPr lang="en-US" sz="3759" b="0" strike="noStrike" spc="-1">
                <a:solidFill>
                  <a:srgbClr val="051D40"/>
                </a:solidFill>
                <a:latin typeface="DM Sans Bold"/>
              </a:rPr>
              <a:t>accuracy</a:t>
            </a:r>
            <a:endParaRPr lang="en-US" sz="3759" b="0" strike="noStrike" spc="-1">
              <a:latin typeface="Arial"/>
            </a:endParaRPr>
          </a:p>
        </p:txBody>
      </p:sp>
      <p:sp>
        <p:nvSpPr>
          <p:cNvPr id="183" name="Freeform 22"/>
          <p:cNvSpPr/>
          <p:nvPr/>
        </p:nvSpPr>
        <p:spPr>
          <a:xfrm>
            <a:off x="-2519640" y="7227360"/>
            <a:ext cx="7086240" cy="7086240"/>
          </a:xfrm>
          <a:custGeom>
            <a:avLst/>
            <a:gdLst/>
            <a:ahLst/>
            <a:cxnLst/>
            <a:rect l="l" t="t" r="r" b="b"/>
            <a:pathLst>
              <a:path w="7086596" h="7086596">
                <a:moveTo>
                  <a:pt x="0" y="0"/>
                </a:moveTo>
                <a:lnTo>
                  <a:pt x="7086596" y="0"/>
                </a:lnTo>
                <a:lnTo>
                  <a:pt x="7086596" y="7086596"/>
                </a:lnTo>
                <a:lnTo>
                  <a:pt x="0" y="7086596"/>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sp>
      <p:sp>
        <p:nvSpPr>
          <p:cNvPr id="184" name="Freeform 23"/>
          <p:cNvSpPr/>
          <p:nvPr/>
        </p:nvSpPr>
        <p:spPr>
          <a:xfrm rot="10436400">
            <a:off x="14124600" y="-3241440"/>
            <a:ext cx="6565680" cy="6565680"/>
          </a:xfrm>
          <a:custGeom>
            <a:avLst/>
            <a:gdLst/>
            <a:ahLst/>
            <a:cxnLst/>
            <a:rect l="l" t="t" r="r" b="b"/>
            <a:pathLst>
              <a:path w="6566182" h="6566182">
                <a:moveTo>
                  <a:pt x="0" y="0"/>
                </a:moveTo>
                <a:lnTo>
                  <a:pt x="6566183" y="0"/>
                </a:lnTo>
                <a:lnTo>
                  <a:pt x="6566183" y="6566182"/>
                </a:lnTo>
                <a:lnTo>
                  <a:pt x="0" y="6566182"/>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sp>
      <p:pic>
        <p:nvPicPr>
          <p:cNvPr id="4" name="Picture 1">
            <a:extLst>
              <a:ext uri="{FF2B5EF4-FFF2-40B4-BE49-F238E27FC236}">
                <a16:creationId xmlns:a16="http://schemas.microsoft.com/office/drawing/2014/main" id="{19A9CD76-DD8B-A5B7-559A-3F0F03F4505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7180" y="188570"/>
            <a:ext cx="17113640" cy="990986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186" name="Freeform 2"/>
          <p:cNvSpPr/>
          <p:nvPr/>
        </p:nvSpPr>
        <p:spPr>
          <a:xfrm rot="1313400">
            <a:off x="-4260960" y="6573600"/>
            <a:ext cx="9085320" cy="5368320"/>
          </a:xfrm>
          <a:custGeom>
            <a:avLst/>
            <a:gdLst/>
            <a:ahLst/>
            <a:cxnLst/>
            <a:rect l="l" t="t" r="r" b="b"/>
            <a:pathLst>
              <a:path w="9085628" h="5368780">
                <a:moveTo>
                  <a:pt x="0" y="0"/>
                </a:moveTo>
                <a:lnTo>
                  <a:pt x="9085628" y="0"/>
                </a:lnTo>
                <a:lnTo>
                  <a:pt x="9085628" y="5368780"/>
                </a:lnTo>
                <a:lnTo>
                  <a:pt x="0" y="5368780"/>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sp>
      <p:sp>
        <p:nvSpPr>
          <p:cNvPr id="187" name="Freeform 3"/>
          <p:cNvSpPr/>
          <p:nvPr/>
        </p:nvSpPr>
        <p:spPr>
          <a:xfrm rot="1313400">
            <a:off x="14330520" y="-1655640"/>
            <a:ext cx="9085320" cy="5368320"/>
          </a:xfrm>
          <a:custGeom>
            <a:avLst/>
            <a:gdLst/>
            <a:ahLst/>
            <a:cxnLst/>
            <a:rect l="l" t="t" r="r" b="b"/>
            <a:pathLst>
              <a:path w="9085628" h="5368780">
                <a:moveTo>
                  <a:pt x="0" y="0"/>
                </a:moveTo>
                <a:lnTo>
                  <a:pt x="9085629" y="0"/>
                </a:lnTo>
                <a:lnTo>
                  <a:pt x="9085629" y="5368780"/>
                </a:lnTo>
                <a:lnTo>
                  <a:pt x="0" y="5368780"/>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sp>
      <p:sp>
        <p:nvSpPr>
          <p:cNvPr id="188" name="Freeform 4"/>
          <p:cNvSpPr/>
          <p:nvPr/>
        </p:nvSpPr>
        <p:spPr>
          <a:xfrm>
            <a:off x="0" y="430920"/>
            <a:ext cx="1399320" cy="1399320"/>
          </a:xfrm>
          <a:custGeom>
            <a:avLst/>
            <a:gdLst/>
            <a:ahLst/>
            <a:cxnLst/>
            <a:rect l="l" t="t" r="r" b="b"/>
            <a:pathLst>
              <a:path w="1399568" h="1399568">
                <a:moveTo>
                  <a:pt x="0" y="0"/>
                </a:moveTo>
                <a:lnTo>
                  <a:pt x="1399568" y="0"/>
                </a:lnTo>
                <a:lnTo>
                  <a:pt x="1399568" y="1399568"/>
                </a:lnTo>
                <a:lnTo>
                  <a:pt x="0" y="1399568"/>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sp>
      <p:sp>
        <p:nvSpPr>
          <p:cNvPr id="190" name="TextBox 6"/>
          <p:cNvSpPr/>
          <p:nvPr/>
        </p:nvSpPr>
        <p:spPr>
          <a:xfrm>
            <a:off x="4631760" y="615600"/>
            <a:ext cx="8196840" cy="819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6452"/>
              </a:lnSpc>
              <a:buNone/>
              <a:tabLst>
                <a:tab pos="0" algn="l"/>
              </a:tabLst>
            </a:pPr>
            <a:r>
              <a:rPr lang="en-US" sz="5370" b="0" strike="noStrike" spc="-1" dirty="0">
                <a:solidFill>
                  <a:srgbClr val="FFFFFF"/>
                </a:solidFill>
                <a:latin typeface="DM Sans Bold"/>
              </a:rPr>
              <a:t>4-CLASS DIAGRAM</a:t>
            </a:r>
            <a:endParaRPr lang="en-US" sz="5370" b="0" strike="noStrike" spc="-1" dirty="0">
              <a:latin typeface="Arial"/>
            </a:endParaRPr>
          </a:p>
        </p:txBody>
      </p:sp>
      <p:sp>
        <p:nvSpPr>
          <p:cNvPr id="2" name="ZoneTexte 1">
            <a:extLst>
              <a:ext uri="{FF2B5EF4-FFF2-40B4-BE49-F238E27FC236}">
                <a16:creationId xmlns:a16="http://schemas.microsoft.com/office/drawing/2014/main" id="{CF2B16B9-A93B-1564-C041-C17E8918314D}"/>
              </a:ext>
            </a:extLst>
          </p:cNvPr>
          <p:cNvSpPr txBox="1"/>
          <p:nvPr/>
        </p:nvSpPr>
        <p:spPr>
          <a:xfrm>
            <a:off x="2803662" y="2826734"/>
            <a:ext cx="14353370" cy="2246769"/>
          </a:xfrm>
          <a:prstGeom prst="rect">
            <a:avLst/>
          </a:prstGeom>
          <a:noFill/>
        </p:spPr>
        <p:txBody>
          <a:bodyPr wrap="square" rtlCol="0">
            <a:spAutoFit/>
          </a:bodyPr>
          <a:lstStyle/>
          <a:p>
            <a:r>
              <a:rPr lang="en-US" sz="2800" b="0" i="0" dirty="0">
                <a:solidFill>
                  <a:srgbClr val="ECECEC"/>
                </a:solidFill>
                <a:effectLst/>
                <a:latin typeface="ui-sans-serif"/>
              </a:rPr>
              <a:t>The class diagram outlines the core classes of the application, detailing their attributes, operations, and relationships. It focuses on entities like Student, Instructor, and Attendance, showcasing their connections and data flows. This diagram serves as a blueprint for implementing the system, ensuring organized data and functionality. It acts as a reference for developers, architects, and stakeholders, guiding the development process.</a:t>
            </a:r>
            <a:endParaRPr lang="fr-FR" sz="28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271</TotalTime>
  <Words>549</Words>
  <Application>Microsoft Office PowerPoint</Application>
  <PresentationFormat>Personnalisé</PresentationFormat>
  <Paragraphs>87</Paragraphs>
  <Slides>15</Slides>
  <Notes>0</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15</vt:i4>
      </vt:variant>
    </vt:vector>
  </HeadingPairs>
  <TitlesOfParts>
    <vt:vector size="27" baseType="lpstr">
      <vt:lpstr>Arial</vt:lpstr>
      <vt:lpstr>Calibri</vt:lpstr>
      <vt:lpstr>DM Sans</vt:lpstr>
      <vt:lpstr>DM Sans Bold</vt:lpstr>
      <vt:lpstr>DM Sans Italics</vt:lpstr>
      <vt:lpstr>Now Bold</vt:lpstr>
      <vt:lpstr>Symbol</vt:lpstr>
      <vt:lpstr>Time new roman</vt:lpstr>
      <vt:lpstr>Times New Roman</vt:lpstr>
      <vt:lpstr>ui-sans-serif</vt:lpstr>
      <vt:lpstr>Wingdings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 Text Magic Studio Magic Design for Presentations L&amp;P</dc:title>
  <dc:subject/>
  <dc:creator>GLC</dc:creator>
  <dc:description/>
  <cp:lastModifiedBy>Cinthia Rose</cp:lastModifiedBy>
  <cp:revision>4</cp:revision>
  <dcterms:created xsi:type="dcterms:W3CDTF">2006-08-16T00:00:00Z</dcterms:created>
  <dcterms:modified xsi:type="dcterms:W3CDTF">2024-05-27T22:32:37Z</dcterms:modified>
  <dc:identifier>DAGD0pa4C1Y</dc:identifier>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On-screen Show (4:3)</vt:lpwstr>
  </property>
</Properties>
</file>